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613" r:id="rId3"/>
    <p:sldId id="264" r:id="rId4"/>
    <p:sldId id="309" r:id="rId5"/>
    <p:sldId id="614" r:id="rId6"/>
    <p:sldId id="378" r:id="rId7"/>
    <p:sldId id="587" r:id="rId8"/>
    <p:sldId id="616" r:id="rId9"/>
    <p:sldId id="566" r:id="rId10"/>
    <p:sldId id="588" r:id="rId11"/>
    <p:sldId id="589" r:id="rId12"/>
    <p:sldId id="595" r:id="rId13"/>
    <p:sldId id="628" r:id="rId14"/>
    <p:sldId id="590" r:id="rId15"/>
    <p:sldId id="591" r:id="rId16"/>
    <p:sldId id="593" r:id="rId17"/>
    <p:sldId id="617" r:id="rId18"/>
    <p:sldId id="577" r:id="rId19"/>
    <p:sldId id="592" r:id="rId20"/>
    <p:sldId id="594" r:id="rId21"/>
    <p:sldId id="596" r:id="rId22"/>
    <p:sldId id="597" r:id="rId23"/>
    <p:sldId id="629" r:id="rId24"/>
    <p:sldId id="599" r:id="rId25"/>
    <p:sldId id="598" r:id="rId26"/>
    <p:sldId id="618" r:id="rId27"/>
    <p:sldId id="600" r:id="rId28"/>
    <p:sldId id="615" r:id="rId29"/>
    <p:sldId id="602" r:id="rId30"/>
    <p:sldId id="603" r:id="rId31"/>
    <p:sldId id="608" r:id="rId32"/>
    <p:sldId id="609" r:id="rId33"/>
    <p:sldId id="604" r:id="rId34"/>
    <p:sldId id="605" r:id="rId35"/>
    <p:sldId id="607" r:id="rId36"/>
    <p:sldId id="606" r:id="rId37"/>
    <p:sldId id="619" r:id="rId38"/>
    <p:sldId id="611" r:id="rId39"/>
    <p:sldId id="612" r:id="rId40"/>
    <p:sldId id="630" r:id="rId41"/>
    <p:sldId id="610" r:id="rId42"/>
    <p:sldId id="490" r:id="rId43"/>
    <p:sldId id="620" r:id="rId44"/>
    <p:sldId id="621" r:id="rId45"/>
    <p:sldId id="622" r:id="rId46"/>
    <p:sldId id="623" r:id="rId47"/>
    <p:sldId id="624" r:id="rId48"/>
    <p:sldId id="625" r:id="rId49"/>
    <p:sldId id="626" r:id="rId50"/>
    <p:sldId id="627" r:id="rId51"/>
    <p:sldId id="601" r:id="rId52"/>
    <p:sldId id="586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5291" autoAdjust="0"/>
  </p:normalViewPr>
  <p:slideViewPr>
    <p:cSldViewPr>
      <p:cViewPr>
        <p:scale>
          <a:sx n="66" d="100"/>
          <a:sy n="66" d="100"/>
        </p:scale>
        <p:origin x="-110" y="269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10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974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9180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445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80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6270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107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3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44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6180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868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2917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0594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0630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8098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599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6570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0623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5298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1165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267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693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8842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248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618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514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7590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8685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157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1745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244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080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760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1185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513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7813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07624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136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00009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4771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748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04872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399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9290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420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719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40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82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64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1.11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самые стильные, модные и молодежные Методы Классического МО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  <a:endParaRPr lang="ru-RU" sz="3200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E6FDA60-C86D-4CCA-974A-F486A6B8FD75}"/>
              </a:ext>
            </a:extLst>
          </p:cNvPr>
          <p:cNvSpPr/>
          <p:nvPr/>
        </p:nvSpPr>
        <p:spPr>
          <a:xfrm>
            <a:off x="3373484" y="5153397"/>
            <a:ext cx="948381" cy="518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8F77399-FA73-4E11-B4D5-173047224FFB}"/>
              </a:ext>
            </a:extLst>
          </p:cNvPr>
          <p:cNvSpPr/>
          <p:nvPr/>
        </p:nvSpPr>
        <p:spPr>
          <a:xfrm>
            <a:off x="3392633" y="5698196"/>
            <a:ext cx="948381" cy="7618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92EA94B-DC7F-4CEB-B06F-DEF1883B117F}"/>
              </a:ext>
            </a:extLst>
          </p:cNvPr>
          <p:cNvSpPr/>
          <p:nvPr/>
        </p:nvSpPr>
        <p:spPr>
          <a:xfrm>
            <a:off x="4349283" y="5164343"/>
            <a:ext cx="283992" cy="12822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E8F6EA4B-D647-47F4-8FD4-11D48CD11B38}"/>
              </a:ext>
            </a:extLst>
          </p:cNvPr>
          <p:cNvSpPr/>
          <p:nvPr/>
        </p:nvSpPr>
        <p:spPr>
          <a:xfrm rot="5400000">
            <a:off x="2547514" y="5618416"/>
            <a:ext cx="1313228" cy="3700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475FE20-B2FC-4814-84E6-500AAE4169BF}"/>
              </a:ext>
            </a:extLst>
          </p:cNvPr>
          <p:cNvGrpSpPr/>
          <p:nvPr/>
        </p:nvGrpSpPr>
        <p:grpSpPr>
          <a:xfrm>
            <a:off x="7975966" y="2116952"/>
            <a:ext cx="3086871" cy="2201707"/>
            <a:chOff x="7405686" y="4947798"/>
            <a:chExt cx="1618824" cy="134881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738B6EA-4AC7-4362-AAC3-194D58EDFDD8}"/>
                </a:ext>
              </a:extLst>
            </p:cNvPr>
            <p:cNvSpPr/>
            <p:nvPr/>
          </p:nvSpPr>
          <p:spPr>
            <a:xfrm>
              <a:off x="7405686" y="5470085"/>
              <a:ext cx="1618824" cy="8265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83FEC6BA-B749-476F-879D-577CD2648504}"/>
                </a:ext>
              </a:extLst>
            </p:cNvPr>
            <p:cNvSpPr/>
            <p:nvPr/>
          </p:nvSpPr>
          <p:spPr>
            <a:xfrm>
              <a:off x="7405686" y="4947798"/>
              <a:ext cx="1618824" cy="518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FEA932D3-27DD-4967-ACA4-D0D20A0E1A66}"/>
              </a:ext>
            </a:extLst>
          </p:cNvPr>
          <p:cNvGrpSpPr/>
          <p:nvPr/>
        </p:nvGrpSpPr>
        <p:grpSpPr>
          <a:xfrm>
            <a:off x="3120757" y="5249794"/>
            <a:ext cx="1506408" cy="1114265"/>
            <a:chOff x="5076056" y="1738122"/>
            <a:chExt cx="1570527" cy="1161693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C605F3B3-4A1F-4B8B-ABB3-DF5A42A1CC96}"/>
                </a:ext>
              </a:extLst>
            </p:cNvPr>
            <p:cNvSpPr/>
            <p:nvPr/>
          </p:nvSpPr>
          <p:spPr>
            <a:xfrm>
              <a:off x="5562140" y="173812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C4B9069-CE4F-45C3-BA11-410202C32CAA}"/>
                </a:ext>
              </a:extLst>
            </p:cNvPr>
            <p:cNvSpPr/>
            <p:nvPr/>
          </p:nvSpPr>
          <p:spPr>
            <a:xfrm>
              <a:off x="5076056" y="223873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0895065-E115-4486-B769-4E7502104614}"/>
                </a:ext>
              </a:extLst>
            </p:cNvPr>
            <p:cNvSpPr/>
            <p:nvPr/>
          </p:nvSpPr>
          <p:spPr>
            <a:xfrm>
              <a:off x="5901917" y="177281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ECD75BDB-0052-465B-AF43-452486EB750B}"/>
                </a:ext>
              </a:extLst>
            </p:cNvPr>
            <p:cNvSpPr/>
            <p:nvPr/>
          </p:nvSpPr>
          <p:spPr>
            <a:xfrm rot="6602461" flipH="1">
              <a:off x="6418835" y="179648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4880EEA7-4617-4DC2-9106-891696E1CD6E}"/>
                </a:ext>
              </a:extLst>
            </p:cNvPr>
            <p:cNvSpPr/>
            <p:nvPr/>
          </p:nvSpPr>
          <p:spPr>
            <a:xfrm rot="6602461" flipH="1">
              <a:off x="6466583" y="26233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DAA28BDC-7B1A-480F-8032-97F0CEECE5DE}"/>
                </a:ext>
              </a:extLst>
            </p:cNvPr>
            <p:cNvSpPr/>
            <p:nvPr/>
          </p:nvSpPr>
          <p:spPr>
            <a:xfrm rot="17671915" flipH="1">
              <a:off x="5472139" y="2335916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CA9FC5A-4F90-4FED-B142-635937BDBDD8}"/>
                </a:ext>
              </a:extLst>
            </p:cNvPr>
            <p:cNvSpPr/>
            <p:nvPr/>
          </p:nvSpPr>
          <p:spPr>
            <a:xfrm rot="17671915" flipH="1">
              <a:off x="5861384" y="227693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622332BB-EF34-4955-B1D2-D408C39DAA76}"/>
                </a:ext>
              </a:extLst>
            </p:cNvPr>
            <p:cNvSpPr/>
            <p:nvPr/>
          </p:nvSpPr>
          <p:spPr>
            <a:xfrm rot="17671915" flipH="1">
              <a:off x="5441596" y="271981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8F6FAF7E-6B5F-4812-81F6-C5956258E93C}"/>
                </a:ext>
              </a:extLst>
            </p:cNvPr>
            <p:cNvSpPr/>
            <p:nvPr/>
          </p:nvSpPr>
          <p:spPr>
            <a:xfrm>
              <a:off x="6110502" y="195281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AAF7B7E-7857-4401-A29E-878AD65EFB40}"/>
                </a:ext>
              </a:extLst>
            </p:cNvPr>
            <p:cNvSpPr/>
            <p:nvPr/>
          </p:nvSpPr>
          <p:spPr>
            <a:xfrm>
              <a:off x="5076056" y="268348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203CABE4-5664-4D1C-BC0A-8015B1C4BF9F}"/>
              </a:ext>
            </a:extLst>
          </p:cNvPr>
          <p:cNvGrpSpPr/>
          <p:nvPr/>
        </p:nvGrpSpPr>
        <p:grpSpPr>
          <a:xfrm>
            <a:off x="234037" y="2136710"/>
            <a:ext cx="3060433" cy="2201707"/>
            <a:chOff x="180784" y="4984214"/>
            <a:chExt cx="1782340" cy="1282234"/>
          </a:xfrm>
        </p:grpSpPr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7B0F3A66-ACF6-4415-9063-82D8E13B68D6}"/>
                </a:ext>
              </a:extLst>
            </p:cNvPr>
            <p:cNvSpPr/>
            <p:nvPr/>
          </p:nvSpPr>
          <p:spPr>
            <a:xfrm>
              <a:off x="643413" y="4984214"/>
              <a:ext cx="1319711" cy="128223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82C4C69E-5C95-4CD4-9CC1-6F66C6636AC6}"/>
                </a:ext>
              </a:extLst>
            </p:cNvPr>
            <p:cNvSpPr/>
            <p:nvPr/>
          </p:nvSpPr>
          <p:spPr>
            <a:xfrm>
              <a:off x="180784" y="4984214"/>
              <a:ext cx="430776" cy="128223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D3A0E823-1679-4111-B45A-694C4E6A5227}"/>
                </a:ext>
              </a:extLst>
            </p:cNvPr>
            <p:cNvSpPr/>
            <p:nvPr/>
          </p:nvSpPr>
          <p:spPr>
            <a:xfrm>
              <a:off x="813641" y="5013241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A0ED962-897B-471F-B9F6-179484EFC380}"/>
                </a:ext>
              </a:extLst>
            </p:cNvPr>
            <p:cNvSpPr/>
            <p:nvPr/>
          </p:nvSpPr>
          <p:spPr>
            <a:xfrm>
              <a:off x="355751" y="5484821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E8972D07-998C-4B5F-88BC-A2CB3775DE14}"/>
                </a:ext>
              </a:extLst>
            </p:cNvPr>
            <p:cNvSpPr/>
            <p:nvPr/>
          </p:nvSpPr>
          <p:spPr>
            <a:xfrm>
              <a:off x="1133710" y="5045923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226961EC-6A43-4F83-AA1A-3DB47CD2D16E}"/>
                </a:ext>
              </a:extLst>
            </p:cNvPr>
            <p:cNvSpPr/>
            <p:nvPr/>
          </p:nvSpPr>
          <p:spPr>
            <a:xfrm rot="6602461" flipH="1">
              <a:off x="1620645" y="5068218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736EE547-2D3B-448E-83E6-F87901627DAE}"/>
                </a:ext>
              </a:extLst>
            </p:cNvPr>
            <p:cNvSpPr/>
            <p:nvPr/>
          </p:nvSpPr>
          <p:spPr>
            <a:xfrm rot="6602461" flipH="1">
              <a:off x="1665624" y="5847084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AF5F4F0F-E2E9-43AE-B32A-A036E6D88751}"/>
                </a:ext>
              </a:extLst>
            </p:cNvPr>
            <p:cNvSpPr/>
            <p:nvPr/>
          </p:nvSpPr>
          <p:spPr>
            <a:xfrm rot="17671915" flipH="1">
              <a:off x="689325" y="5569601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2C6703FB-2440-4F90-9F34-96BFC5244E9C}"/>
                </a:ext>
              </a:extLst>
            </p:cNvPr>
            <p:cNvSpPr/>
            <p:nvPr/>
          </p:nvSpPr>
          <p:spPr>
            <a:xfrm rot="17671915" flipH="1">
              <a:off x="1095528" y="5520805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712EF67C-4175-492A-A344-1BDC7F3E2C86}"/>
                </a:ext>
              </a:extLst>
            </p:cNvPr>
            <p:cNvSpPr/>
            <p:nvPr/>
          </p:nvSpPr>
          <p:spPr>
            <a:xfrm rot="17671915" flipH="1">
              <a:off x="700089" y="5937993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5B656078-AA65-4460-B4AA-801C686C78C4}"/>
                </a:ext>
              </a:extLst>
            </p:cNvPr>
            <p:cNvSpPr/>
            <p:nvPr/>
          </p:nvSpPr>
          <p:spPr>
            <a:xfrm>
              <a:off x="1296306" y="5252937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B7A47525-593C-458D-885C-6BF15321638F}"/>
                </a:ext>
              </a:extLst>
            </p:cNvPr>
            <p:cNvSpPr/>
            <p:nvPr/>
          </p:nvSpPr>
          <p:spPr>
            <a:xfrm>
              <a:off x="355751" y="5903771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D6F1FCC7-47EF-4683-9356-BD83DCA71F11}"/>
              </a:ext>
            </a:extLst>
          </p:cNvPr>
          <p:cNvGrpSpPr/>
          <p:nvPr/>
        </p:nvGrpSpPr>
        <p:grpSpPr>
          <a:xfrm>
            <a:off x="4023489" y="2014131"/>
            <a:ext cx="2938048" cy="2262159"/>
            <a:chOff x="5091077" y="4986619"/>
            <a:chExt cx="1665341" cy="1282234"/>
          </a:xfrm>
        </p:grpSpPr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0402471F-FADB-40DA-8B16-6D63E448D755}"/>
                </a:ext>
              </a:extLst>
            </p:cNvPr>
            <p:cNvSpPr/>
            <p:nvPr/>
          </p:nvSpPr>
          <p:spPr>
            <a:xfrm>
              <a:off x="6472426" y="4986619"/>
              <a:ext cx="283992" cy="128223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405871A-57DA-475E-85DC-AFA787FE8DC7}"/>
                </a:ext>
              </a:extLst>
            </p:cNvPr>
            <p:cNvSpPr/>
            <p:nvPr/>
          </p:nvSpPr>
          <p:spPr>
            <a:xfrm>
              <a:off x="5091077" y="4986619"/>
              <a:ext cx="1355505" cy="128223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E81205E8-95F6-4890-BD01-7907B80B6EA2}"/>
              </a:ext>
            </a:extLst>
          </p:cNvPr>
          <p:cNvGrpSpPr/>
          <p:nvPr/>
        </p:nvGrpSpPr>
        <p:grpSpPr>
          <a:xfrm>
            <a:off x="4130639" y="2264070"/>
            <a:ext cx="2688457" cy="1948895"/>
            <a:chOff x="2594554" y="5025543"/>
            <a:chExt cx="1488114" cy="1078752"/>
          </a:xfrm>
        </p:grpSpPr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D4E7CC35-D917-4C22-B752-488A64CE392D}"/>
                </a:ext>
              </a:extLst>
            </p:cNvPr>
            <p:cNvSpPr/>
            <p:nvPr/>
          </p:nvSpPr>
          <p:spPr>
            <a:xfrm>
              <a:off x="3052443" y="5025543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B58D631-3161-4238-A88F-D3E247ADD5A8}"/>
                </a:ext>
              </a:extLst>
            </p:cNvPr>
            <p:cNvSpPr/>
            <p:nvPr/>
          </p:nvSpPr>
          <p:spPr>
            <a:xfrm>
              <a:off x="2594554" y="549712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36C2D7E6-28A9-4419-A5FC-0116931905EB}"/>
                </a:ext>
              </a:extLst>
            </p:cNvPr>
            <p:cNvSpPr/>
            <p:nvPr/>
          </p:nvSpPr>
          <p:spPr>
            <a:xfrm>
              <a:off x="3372512" y="505822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E2A88D51-FC23-4F92-A790-5E2360EE54B8}"/>
                </a:ext>
              </a:extLst>
            </p:cNvPr>
            <p:cNvSpPr/>
            <p:nvPr/>
          </p:nvSpPr>
          <p:spPr>
            <a:xfrm rot="6602461" flipH="1">
              <a:off x="3929689" y="5092932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CC247111-70A2-4C99-ADED-8C87AF2C0B93}"/>
                </a:ext>
              </a:extLst>
            </p:cNvPr>
            <p:cNvSpPr/>
            <p:nvPr/>
          </p:nvSpPr>
          <p:spPr>
            <a:xfrm rot="6602461" flipH="1">
              <a:off x="3974668" y="5871798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C23DA359-9051-4C0A-B5E6-548383F755F6}"/>
                </a:ext>
              </a:extLst>
            </p:cNvPr>
            <p:cNvSpPr/>
            <p:nvPr/>
          </p:nvSpPr>
          <p:spPr>
            <a:xfrm rot="17671915" flipH="1">
              <a:off x="2935896" y="5631711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9E49EC2F-F043-4D3F-A28B-1CE4BFF87134}"/>
                </a:ext>
              </a:extLst>
            </p:cNvPr>
            <p:cNvSpPr/>
            <p:nvPr/>
          </p:nvSpPr>
          <p:spPr>
            <a:xfrm rot="17671915" flipH="1">
              <a:off x="3324330" y="5579107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D8D6869F-7990-4776-9322-AF13807FADC4}"/>
                </a:ext>
              </a:extLst>
            </p:cNvPr>
            <p:cNvSpPr/>
            <p:nvPr/>
          </p:nvSpPr>
          <p:spPr>
            <a:xfrm rot="17671915" flipH="1">
              <a:off x="2928891" y="5996295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33DDFF4A-CF7F-456F-9B09-F4A8CA398CA6}"/>
                </a:ext>
              </a:extLst>
            </p:cNvPr>
            <p:cNvSpPr/>
            <p:nvPr/>
          </p:nvSpPr>
          <p:spPr>
            <a:xfrm>
              <a:off x="3566627" y="5265863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7E285784-9486-4BA4-B3DB-054929B6925C}"/>
                </a:ext>
              </a:extLst>
            </p:cNvPr>
            <p:cNvSpPr/>
            <p:nvPr/>
          </p:nvSpPr>
          <p:spPr>
            <a:xfrm>
              <a:off x="2594554" y="591607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7EC5FB8-A330-4907-AD0C-9DB91A43A3CE}"/>
              </a:ext>
            </a:extLst>
          </p:cNvPr>
          <p:cNvGrpSpPr/>
          <p:nvPr/>
        </p:nvGrpSpPr>
        <p:grpSpPr>
          <a:xfrm>
            <a:off x="8278231" y="2229535"/>
            <a:ext cx="2672109" cy="1979306"/>
            <a:chOff x="4924239" y="5041181"/>
            <a:chExt cx="1493192" cy="1106049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784EA47D-35FB-4718-8381-3CD47C22DE47}"/>
                </a:ext>
              </a:extLst>
            </p:cNvPr>
            <p:cNvSpPr/>
            <p:nvPr/>
          </p:nvSpPr>
          <p:spPr>
            <a:xfrm>
              <a:off x="5382128" y="5041181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4AE14D8-D044-41B4-8A21-94E293546443}"/>
                </a:ext>
              </a:extLst>
            </p:cNvPr>
            <p:cNvSpPr/>
            <p:nvPr/>
          </p:nvSpPr>
          <p:spPr>
            <a:xfrm>
              <a:off x="4924239" y="551276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F4777A0F-D57F-4CCB-B3DC-17CFDD82B5B4}"/>
                </a:ext>
              </a:extLst>
            </p:cNvPr>
            <p:cNvSpPr/>
            <p:nvPr/>
          </p:nvSpPr>
          <p:spPr>
            <a:xfrm>
              <a:off x="5702197" y="5073863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FF737ACD-BFD9-4285-A652-A9160385FACF}"/>
                </a:ext>
              </a:extLst>
            </p:cNvPr>
            <p:cNvSpPr/>
            <p:nvPr/>
          </p:nvSpPr>
          <p:spPr>
            <a:xfrm rot="6602461" flipH="1">
              <a:off x="6300452" y="5115828"/>
              <a:ext cx="72000" cy="72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D8218586-FC48-4056-9B00-76761A875B74}"/>
                </a:ext>
              </a:extLst>
            </p:cNvPr>
            <p:cNvSpPr/>
            <p:nvPr/>
          </p:nvSpPr>
          <p:spPr>
            <a:xfrm rot="6602461" flipH="1">
              <a:off x="6345431" y="5894694"/>
              <a:ext cx="72000" cy="72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6C7F31FC-E691-447A-8F60-0A469DF5534F}"/>
                </a:ext>
              </a:extLst>
            </p:cNvPr>
            <p:cNvSpPr/>
            <p:nvPr/>
          </p:nvSpPr>
          <p:spPr>
            <a:xfrm rot="17671915" flipH="1">
              <a:off x="5292433" y="5570986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6F95DF7E-30AE-462F-B363-85DDD9FACA1C}"/>
                </a:ext>
              </a:extLst>
            </p:cNvPr>
            <p:cNvSpPr/>
            <p:nvPr/>
          </p:nvSpPr>
          <p:spPr>
            <a:xfrm rot="17671915" flipH="1">
              <a:off x="5671562" y="5514042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5BDA3970-4091-4718-8A54-8C3D6B855A6B}"/>
                </a:ext>
              </a:extLst>
            </p:cNvPr>
            <p:cNvSpPr/>
            <p:nvPr/>
          </p:nvSpPr>
          <p:spPr>
            <a:xfrm rot="17671915" flipH="1">
              <a:off x="5276123" y="5931230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5E7D6C92-D479-4880-8942-C10F571EA534}"/>
                </a:ext>
              </a:extLst>
            </p:cNvPr>
            <p:cNvSpPr/>
            <p:nvPr/>
          </p:nvSpPr>
          <p:spPr>
            <a:xfrm>
              <a:off x="5922655" y="5260315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55AE7435-DDB3-4EF0-BC17-6B22B9D33039}"/>
                </a:ext>
              </a:extLst>
            </p:cNvPr>
            <p:cNvSpPr/>
            <p:nvPr/>
          </p:nvSpPr>
          <p:spPr>
            <a:xfrm>
              <a:off x="4924239" y="593171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861F5E28-7FBF-4E24-93D5-B14A8D605002}"/>
                  </a:ext>
                </a:extLst>
              </p:cNvPr>
              <p:cNvSpPr/>
              <p:nvPr/>
            </p:nvSpPr>
            <p:spPr>
              <a:xfrm>
                <a:off x="694151" y="4339541"/>
                <a:ext cx="23522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ru-RU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861F5E28-7FBF-4E24-93D5-B14A8D605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1" y="4339541"/>
                <a:ext cx="23522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DEA295D6-0F00-4B9F-AF2D-783550C8935C}"/>
                  </a:ext>
                </a:extLst>
              </p:cNvPr>
              <p:cNvSpPr/>
              <p:nvPr/>
            </p:nvSpPr>
            <p:spPr>
              <a:xfrm>
                <a:off x="4181823" y="4240414"/>
                <a:ext cx="25978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ru-RU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DEA295D6-0F00-4B9F-AF2D-783550C89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23" y="4240414"/>
                <a:ext cx="259783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D69E468B-60AA-4A6D-986E-3B8A2733053B}"/>
                  </a:ext>
                </a:extLst>
              </p:cNvPr>
              <p:cNvSpPr/>
              <p:nvPr/>
            </p:nvSpPr>
            <p:spPr>
              <a:xfrm>
                <a:off x="8186458" y="4309250"/>
                <a:ext cx="25978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ru-RU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0.87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D69E468B-60AA-4A6D-986E-3B8A27330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58" y="4309250"/>
                <a:ext cx="25978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743A6008-7B62-429F-89F0-CFF1366317EF}"/>
                  </a:ext>
                </a:extLst>
              </p:cNvPr>
              <p:cNvSpPr/>
              <p:nvPr/>
            </p:nvSpPr>
            <p:spPr>
              <a:xfrm>
                <a:off x="922147" y="5951029"/>
                <a:ext cx="18204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743A6008-7B62-429F-89F0-CFF136631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47" y="5951029"/>
                <a:ext cx="18204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AD50D46E-C798-4D4E-95FA-B34E429FD680}"/>
              </a:ext>
            </a:extLst>
          </p:cNvPr>
          <p:cNvSpPr/>
          <p:nvPr/>
        </p:nvSpPr>
        <p:spPr>
          <a:xfrm>
            <a:off x="1626018" y="5342990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=</a:t>
            </a:r>
            <a:endParaRPr lang="ru-RU" sz="4800" dirty="0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49DB8524-7085-4254-AA4E-515EFA35F7FD}"/>
              </a:ext>
            </a:extLst>
          </p:cNvPr>
          <p:cNvSpPr/>
          <p:nvPr/>
        </p:nvSpPr>
        <p:spPr>
          <a:xfrm>
            <a:off x="7164739" y="2756952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+</a:t>
            </a:r>
            <a:endParaRPr lang="ru-RU" sz="4800" dirty="0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1BC583C8-D9BB-4EE4-887A-B15721F7A886}"/>
              </a:ext>
            </a:extLst>
          </p:cNvPr>
          <p:cNvSpPr/>
          <p:nvPr/>
        </p:nvSpPr>
        <p:spPr>
          <a:xfrm>
            <a:off x="3444661" y="2895545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+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9192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5" grpId="0" animBg="1"/>
      <p:bldP spid="36" grpId="0" animBg="1"/>
      <p:bldP spid="37" grpId="0" animBg="1"/>
      <p:bldP spid="38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в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GIF</a:t>
            </a:r>
            <a:endParaRPr lang="ru-RU" sz="3200" dirty="0"/>
          </a:p>
        </p:txBody>
      </p:sp>
      <p:pic>
        <p:nvPicPr>
          <p:cNvPr id="71" name="Picture 2" descr="https://thumbs.gfycat.com/GratefulFlakyKakarikis-size_restricted.gif">
            <a:extLst>
              <a:ext uri="{FF2B5EF4-FFF2-40B4-BE49-F238E27FC236}">
                <a16:creationId xmlns:a16="http://schemas.microsoft.com/office/drawing/2014/main" id="{34092217-C7B3-4919-849E-7FCFE91B84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1" y="1914477"/>
            <a:ext cx="10992544" cy="416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7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связь с деревьями решений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034173-200C-4FA3-A597-667558515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80" y="2636297"/>
            <a:ext cx="3456384" cy="144521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E959388-DC67-4B1A-A66C-60236DE94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00" y="5268530"/>
            <a:ext cx="3023744" cy="12643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FBC2C73-CB10-4395-9717-FA4A8F24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595" y="4412865"/>
            <a:ext cx="1722149" cy="7200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6062F3B-995B-44CC-AA88-EF7A39A0F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411004"/>
            <a:ext cx="5576583" cy="233172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A3CF152-59B0-4C13-A3A3-886438A55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310" y="4789237"/>
            <a:ext cx="4170025" cy="1743607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E53D865-BDE2-4C7D-A296-6A95517350E8}"/>
              </a:ext>
            </a:extLst>
          </p:cNvPr>
          <p:cNvSpPr/>
          <p:nvPr/>
        </p:nvSpPr>
        <p:spPr>
          <a:xfrm>
            <a:off x="886755" y="4996564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1103A2F-5CBF-4CDB-943B-3706A85B6559}"/>
              </a:ext>
            </a:extLst>
          </p:cNvPr>
          <p:cNvSpPr/>
          <p:nvPr/>
        </p:nvSpPr>
        <p:spPr>
          <a:xfrm>
            <a:off x="1055440" y="3861781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85602E6-7973-4A4F-BCBC-3599E41456D2}"/>
              </a:ext>
            </a:extLst>
          </p:cNvPr>
          <p:cNvSpPr/>
          <p:nvPr/>
        </p:nvSpPr>
        <p:spPr>
          <a:xfrm>
            <a:off x="6841890" y="2546638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B2E705-E672-4B47-9754-2BEC869A0745}"/>
              </a:ext>
            </a:extLst>
          </p:cNvPr>
          <p:cNvSpPr/>
          <p:nvPr/>
        </p:nvSpPr>
        <p:spPr>
          <a:xfrm>
            <a:off x="7024194" y="4830043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F4FC9B-5F29-428C-8D29-DC458F396CF8}"/>
              </a:ext>
            </a:extLst>
          </p:cNvPr>
          <p:cNvSpPr/>
          <p:nvPr/>
        </p:nvSpPr>
        <p:spPr>
          <a:xfrm>
            <a:off x="407368" y="3429000"/>
            <a:ext cx="1800200" cy="7880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A2746C6-C8F7-4ED2-816F-B19EE99ECC5C}"/>
              </a:ext>
            </a:extLst>
          </p:cNvPr>
          <p:cNvSpPr/>
          <p:nvPr/>
        </p:nvSpPr>
        <p:spPr>
          <a:xfrm>
            <a:off x="1377595" y="4840246"/>
            <a:ext cx="829261" cy="319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ACAC6E-D3B6-4182-82A5-53995DA622ED}"/>
              </a:ext>
            </a:extLst>
          </p:cNvPr>
          <p:cNvSpPr/>
          <p:nvPr/>
        </p:nvSpPr>
        <p:spPr>
          <a:xfrm>
            <a:off x="621869" y="5938038"/>
            <a:ext cx="1584987" cy="7036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F721CCE-7124-4B80-B42E-BCCF7F678BEF}"/>
              </a:ext>
            </a:extLst>
          </p:cNvPr>
          <p:cNvSpPr/>
          <p:nvPr/>
        </p:nvSpPr>
        <p:spPr>
          <a:xfrm>
            <a:off x="9172322" y="3861781"/>
            <a:ext cx="2788293" cy="913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FFF3C88-80AE-4DC5-8895-49532F2EAEC4}"/>
              </a:ext>
            </a:extLst>
          </p:cNvPr>
          <p:cNvSpPr/>
          <p:nvPr/>
        </p:nvSpPr>
        <p:spPr>
          <a:xfrm>
            <a:off x="9147534" y="5805264"/>
            <a:ext cx="2157712" cy="7740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имвол &quot;Запрещено&quot; 18">
            <a:extLst>
              <a:ext uri="{FF2B5EF4-FFF2-40B4-BE49-F238E27FC236}">
                <a16:creationId xmlns:a16="http://schemas.microsoft.com/office/drawing/2014/main" id="{E82E0E33-DF93-4B1B-8D76-DD7C66F0CE30}"/>
              </a:ext>
            </a:extLst>
          </p:cNvPr>
          <p:cNvSpPr/>
          <p:nvPr/>
        </p:nvSpPr>
        <p:spPr>
          <a:xfrm>
            <a:off x="502229" y="2404541"/>
            <a:ext cx="4598207" cy="4174807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82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/>
      <p:bldP spid="25" grpId="0"/>
      <p:bldP spid="26" grpId="0"/>
      <p:bldP spid="27" grpId="0"/>
      <p:bldP spid="7" grpId="0" animBg="1"/>
      <p:bldP spid="29" grpId="0" animBg="1"/>
      <p:bldP spid="30" grpId="0" animBg="1"/>
      <p:bldP spid="31" grpId="0" animBg="1"/>
      <p:bldP spid="32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F739F5-8D93-4182-B598-631A287004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4" y="1791066"/>
            <a:ext cx="8422382" cy="44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97AF14-B79D-4D99-8FC5-B9EA9E9DF2FD}"/>
              </a:ext>
            </a:extLst>
          </p:cNvPr>
          <p:cNvSpPr/>
          <p:nvPr/>
        </p:nvSpPr>
        <p:spPr>
          <a:xfrm>
            <a:off x="338810" y="4057006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ABC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907D01-E320-4B4F-BE5E-F41FBAE2817C}"/>
              </a:ext>
            </a:extLst>
          </p:cNvPr>
          <p:cNvSpPr/>
          <p:nvPr/>
        </p:nvSpPr>
        <p:spPr>
          <a:xfrm>
            <a:off x="338810" y="4635448"/>
            <a:ext cx="5899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ABC.predict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9211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AdaBoostClassifier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B3C457-D132-4883-BB49-1785C535BE20}"/>
              </a:ext>
            </a:extLst>
          </p:cNvPr>
          <p:cNvSpPr/>
          <p:nvPr/>
        </p:nvSpPr>
        <p:spPr>
          <a:xfrm>
            <a:off x="392290" y="3030690"/>
            <a:ext cx="11531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AdaBoostClassifier(algorithm='SAMME.R', base_estimator=None, learning_rate=1.0, n_estimators=50, random_state=None)</a:t>
            </a:r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74013" y="2489175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ABC = AdaBoostClassifier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B46458-DBF2-496A-975D-BFE194442D46}"/>
              </a:ext>
            </a:extLst>
          </p:cNvPr>
          <p:cNvSpPr/>
          <p:nvPr/>
        </p:nvSpPr>
        <p:spPr>
          <a:xfrm>
            <a:off x="338810" y="5325263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ABC.feature_importances_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9E6FA52-9C45-4AA7-81C4-23C9B459923E}"/>
              </a:ext>
            </a:extLst>
          </p:cNvPr>
          <p:cNvSpPr/>
          <p:nvPr/>
        </p:nvSpPr>
        <p:spPr>
          <a:xfrm>
            <a:off x="374013" y="6001335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.estimator_weights_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8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97AF14-B79D-4D99-8FC5-B9EA9E9DF2FD}"/>
              </a:ext>
            </a:extLst>
          </p:cNvPr>
          <p:cNvSpPr/>
          <p:nvPr/>
        </p:nvSpPr>
        <p:spPr>
          <a:xfrm>
            <a:off x="338810" y="4057006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ABR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907D01-E320-4B4F-BE5E-F41FBAE2817C}"/>
              </a:ext>
            </a:extLst>
          </p:cNvPr>
          <p:cNvSpPr/>
          <p:nvPr/>
        </p:nvSpPr>
        <p:spPr>
          <a:xfrm>
            <a:off x="338810" y="4635448"/>
            <a:ext cx="5899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ABR.predict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9211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AdaBoostRegressor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B3C457-D132-4883-BB49-1785C535BE20}"/>
              </a:ext>
            </a:extLst>
          </p:cNvPr>
          <p:cNvSpPr/>
          <p:nvPr/>
        </p:nvSpPr>
        <p:spPr>
          <a:xfrm>
            <a:off x="374013" y="3030690"/>
            <a:ext cx="11531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AdaBoostRegressor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base_estimator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=None, 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learning_rate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=1.0, loss='linear’, 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n_estimators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=50, 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=None)</a:t>
            </a:r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74013" y="2489175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AdaBoostRegressor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B46458-DBF2-496A-975D-BFE194442D46}"/>
              </a:ext>
            </a:extLst>
          </p:cNvPr>
          <p:cNvSpPr/>
          <p:nvPr/>
        </p:nvSpPr>
        <p:spPr>
          <a:xfrm>
            <a:off x="338810" y="5325263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2EDB1D-1621-499A-A09F-BB98E99EF185}"/>
              </a:ext>
            </a:extLst>
          </p:cNvPr>
          <p:cNvSpPr/>
          <p:nvPr/>
        </p:nvSpPr>
        <p:spPr>
          <a:xfrm>
            <a:off x="374012" y="3382294"/>
            <a:ext cx="2481627" cy="442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5A4A65-965C-40D4-B97F-C285374190B0}"/>
              </a:ext>
            </a:extLst>
          </p:cNvPr>
          <p:cNvSpPr/>
          <p:nvPr/>
        </p:nvSpPr>
        <p:spPr>
          <a:xfrm>
            <a:off x="374012" y="5955168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ABR.estimator_weights_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093" y="89491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690875" y="14117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63352" y="2006100"/>
            <a:ext cx="118522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Универсальность, высокая скорость схождения,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Относительная простота понимания и визуализации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Чувствительность к зашумленным данным и выбросам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Осуществляет выбор признаков и имеет несколько параметров для настройки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Неоптимальное решение, будет сходится пока не надоест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7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 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8" y="910053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 </a:t>
            </a:r>
            <a:endParaRPr lang="ru-RU" sz="3200" dirty="0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45F7A0D0-E390-4199-B35F-8AA04DA8991A}"/>
              </a:ext>
            </a:extLst>
          </p:cNvPr>
          <p:cNvSpPr/>
          <p:nvPr/>
        </p:nvSpPr>
        <p:spPr>
          <a:xfrm>
            <a:off x="3071664" y="2740071"/>
            <a:ext cx="5624623" cy="3233248"/>
          </a:xfrm>
          <a:custGeom>
            <a:avLst/>
            <a:gdLst>
              <a:gd name="connsiteX0" fmla="*/ 0 w 5624623"/>
              <a:gd name="connsiteY0" fmla="*/ 1531823 h 3233248"/>
              <a:gd name="connsiteX1" fmla="*/ 1222744 w 5624623"/>
              <a:gd name="connsiteY1" fmla="*/ 3233032 h 3233248"/>
              <a:gd name="connsiteX2" fmla="*/ 2987749 w 5624623"/>
              <a:gd name="connsiteY2" fmla="*/ 1638148 h 3233248"/>
              <a:gd name="connsiteX3" fmla="*/ 4189228 w 5624623"/>
              <a:gd name="connsiteY3" fmla="*/ 734 h 3233248"/>
              <a:gd name="connsiteX4" fmla="*/ 5624623 w 5624623"/>
              <a:gd name="connsiteY4" fmla="*/ 1840167 h 323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4623" h="3233248">
                <a:moveTo>
                  <a:pt x="0" y="1531823"/>
                </a:moveTo>
                <a:cubicBezTo>
                  <a:pt x="362393" y="2373567"/>
                  <a:pt x="724786" y="3215311"/>
                  <a:pt x="1222744" y="3233032"/>
                </a:cubicBezTo>
                <a:cubicBezTo>
                  <a:pt x="1720702" y="3250753"/>
                  <a:pt x="2493335" y="2176864"/>
                  <a:pt x="2987749" y="1638148"/>
                </a:cubicBezTo>
                <a:cubicBezTo>
                  <a:pt x="3482163" y="1099432"/>
                  <a:pt x="3749749" y="-32936"/>
                  <a:pt x="4189228" y="734"/>
                </a:cubicBezTo>
                <a:cubicBezTo>
                  <a:pt x="4628707" y="34404"/>
                  <a:pt x="5413744" y="1551316"/>
                  <a:pt x="5624623" y="184016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27CF82A-A692-4004-8C26-EE3C38E3190E}"/>
                  </a:ext>
                </a:extLst>
              </p:cNvPr>
              <p:cNvSpPr/>
              <p:nvPr/>
            </p:nvSpPr>
            <p:spPr>
              <a:xfrm>
                <a:off x="1179046" y="1786856"/>
                <a:ext cx="4782656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27CF82A-A692-4004-8C26-EE3C38E31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046" y="1786856"/>
                <a:ext cx="4782656" cy="622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D263707-36F2-45BE-823C-B6352153DBF6}"/>
                  </a:ext>
                </a:extLst>
              </p:cNvPr>
              <p:cNvSpPr/>
              <p:nvPr/>
            </p:nvSpPr>
            <p:spPr>
              <a:xfrm>
                <a:off x="7752184" y="1786856"/>
                <a:ext cx="16856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D263707-36F2-45BE-823C-B6352153D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1786856"/>
                <a:ext cx="16856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1A4120C-7882-4B94-BADD-3D638CCF358B}"/>
              </a:ext>
            </a:extLst>
          </p:cNvPr>
          <p:cNvCxnSpPr>
            <a:cxnSpLocks/>
          </p:cNvCxnSpPr>
          <p:nvPr/>
        </p:nvCxnSpPr>
        <p:spPr>
          <a:xfrm>
            <a:off x="3071664" y="4297702"/>
            <a:ext cx="576064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DB97FC0-A44B-4CF5-A44A-494010E6016D}"/>
              </a:ext>
            </a:extLst>
          </p:cNvPr>
          <p:cNvCxnSpPr>
            <a:cxnSpLocks/>
          </p:cNvCxnSpPr>
          <p:nvPr/>
        </p:nvCxnSpPr>
        <p:spPr>
          <a:xfrm>
            <a:off x="3492142" y="5225637"/>
            <a:ext cx="181177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0E0C0C16-FFAE-469A-A247-95C743CE852F}"/>
              </a:ext>
            </a:extLst>
          </p:cNvPr>
          <p:cNvCxnSpPr>
            <a:cxnSpLocks/>
          </p:cNvCxnSpPr>
          <p:nvPr/>
        </p:nvCxnSpPr>
        <p:spPr>
          <a:xfrm>
            <a:off x="6509344" y="3569453"/>
            <a:ext cx="160288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005EA4B-13AE-4603-8898-D464F6C1F3BC}"/>
              </a:ext>
            </a:extLst>
          </p:cNvPr>
          <p:cNvCxnSpPr>
            <a:cxnSpLocks/>
          </p:cNvCxnSpPr>
          <p:nvPr/>
        </p:nvCxnSpPr>
        <p:spPr>
          <a:xfrm>
            <a:off x="3071664" y="4721581"/>
            <a:ext cx="535959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2DEE38F7-307A-467C-AF8F-FFD3476A1A87}"/>
              </a:ext>
            </a:extLst>
          </p:cNvPr>
          <p:cNvCxnSpPr>
            <a:cxnSpLocks/>
          </p:cNvCxnSpPr>
          <p:nvPr/>
        </p:nvCxnSpPr>
        <p:spPr>
          <a:xfrm>
            <a:off x="5416025" y="4793589"/>
            <a:ext cx="535959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61A1FD8B-86BD-4D0E-A0D4-08C6AC1533A1}"/>
              </a:ext>
            </a:extLst>
          </p:cNvPr>
          <p:cNvCxnSpPr>
            <a:cxnSpLocks/>
          </p:cNvCxnSpPr>
          <p:nvPr/>
        </p:nvCxnSpPr>
        <p:spPr>
          <a:xfrm>
            <a:off x="6136105" y="3929493"/>
            <a:ext cx="535959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282B5FA2-429B-4C7F-9757-BFEA152D80C8}"/>
              </a:ext>
            </a:extLst>
          </p:cNvPr>
          <p:cNvCxnSpPr>
            <a:cxnSpLocks/>
          </p:cNvCxnSpPr>
          <p:nvPr/>
        </p:nvCxnSpPr>
        <p:spPr>
          <a:xfrm>
            <a:off x="8060268" y="3929493"/>
            <a:ext cx="535959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D1E2276E-7812-41F8-8CBE-72601547AEA9}"/>
              </a:ext>
            </a:extLst>
          </p:cNvPr>
          <p:cNvCxnSpPr>
            <a:cxnSpLocks/>
          </p:cNvCxnSpPr>
          <p:nvPr/>
        </p:nvCxnSpPr>
        <p:spPr>
          <a:xfrm>
            <a:off x="6537766" y="3137405"/>
            <a:ext cx="535959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50D46782-E264-4E8C-8961-0E54575FDA04}"/>
              </a:ext>
            </a:extLst>
          </p:cNvPr>
          <p:cNvCxnSpPr>
            <a:cxnSpLocks/>
          </p:cNvCxnSpPr>
          <p:nvPr/>
        </p:nvCxnSpPr>
        <p:spPr>
          <a:xfrm>
            <a:off x="7524309" y="3137405"/>
            <a:ext cx="535959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B389348-2D47-453E-82AE-1BFA6DE6A496}"/>
              </a:ext>
            </a:extLst>
          </p:cNvPr>
          <p:cNvCxnSpPr>
            <a:cxnSpLocks/>
          </p:cNvCxnSpPr>
          <p:nvPr/>
        </p:nvCxnSpPr>
        <p:spPr>
          <a:xfrm>
            <a:off x="3492142" y="5657685"/>
            <a:ext cx="535959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A7E146A6-A2F2-4886-8B64-CEEF2B486271}"/>
              </a:ext>
            </a:extLst>
          </p:cNvPr>
          <p:cNvCxnSpPr>
            <a:cxnSpLocks/>
          </p:cNvCxnSpPr>
          <p:nvPr/>
        </p:nvCxnSpPr>
        <p:spPr>
          <a:xfrm>
            <a:off x="4655840" y="5657685"/>
            <a:ext cx="535959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16BDE86D-363C-4328-B4FC-A162759BA28F}"/>
              </a:ext>
            </a:extLst>
          </p:cNvPr>
          <p:cNvCxnSpPr>
            <a:cxnSpLocks/>
          </p:cNvCxnSpPr>
          <p:nvPr/>
        </p:nvCxnSpPr>
        <p:spPr>
          <a:xfrm>
            <a:off x="4028101" y="5973319"/>
            <a:ext cx="535959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F6519BF-9657-4C05-A653-F04272E2696E}"/>
              </a:ext>
            </a:extLst>
          </p:cNvPr>
          <p:cNvCxnSpPr>
            <a:cxnSpLocks/>
          </p:cNvCxnSpPr>
          <p:nvPr/>
        </p:nvCxnSpPr>
        <p:spPr>
          <a:xfrm>
            <a:off x="7042121" y="2740071"/>
            <a:ext cx="535959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9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77963EB-3E3E-4389-B55A-BBC598B5BBDD}"/>
              </a:ext>
            </a:extLst>
          </p:cNvPr>
          <p:cNvSpPr/>
          <p:nvPr/>
        </p:nvSpPr>
        <p:spPr>
          <a:xfrm>
            <a:off x="9352514" y="3011967"/>
            <a:ext cx="2885727" cy="1734579"/>
          </a:xfrm>
          <a:custGeom>
            <a:avLst/>
            <a:gdLst>
              <a:gd name="connsiteX0" fmla="*/ 0 w 5624623"/>
              <a:gd name="connsiteY0" fmla="*/ 1531823 h 3233248"/>
              <a:gd name="connsiteX1" fmla="*/ 1222744 w 5624623"/>
              <a:gd name="connsiteY1" fmla="*/ 3233032 h 3233248"/>
              <a:gd name="connsiteX2" fmla="*/ 2987749 w 5624623"/>
              <a:gd name="connsiteY2" fmla="*/ 1638148 h 3233248"/>
              <a:gd name="connsiteX3" fmla="*/ 4189228 w 5624623"/>
              <a:gd name="connsiteY3" fmla="*/ 734 h 3233248"/>
              <a:gd name="connsiteX4" fmla="*/ 5624623 w 5624623"/>
              <a:gd name="connsiteY4" fmla="*/ 1840167 h 323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4623" h="3233248">
                <a:moveTo>
                  <a:pt x="0" y="1531823"/>
                </a:moveTo>
                <a:cubicBezTo>
                  <a:pt x="362393" y="2373567"/>
                  <a:pt x="724786" y="3215311"/>
                  <a:pt x="1222744" y="3233032"/>
                </a:cubicBezTo>
                <a:cubicBezTo>
                  <a:pt x="1720702" y="3250753"/>
                  <a:pt x="2493335" y="2176864"/>
                  <a:pt x="2987749" y="1638148"/>
                </a:cubicBezTo>
                <a:cubicBezTo>
                  <a:pt x="3482163" y="1099432"/>
                  <a:pt x="3749749" y="-32936"/>
                  <a:pt x="4189228" y="734"/>
                </a:cubicBezTo>
                <a:cubicBezTo>
                  <a:pt x="4628707" y="34404"/>
                  <a:pt x="5413744" y="1551316"/>
                  <a:pt x="5624623" y="184016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5" y="579639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 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5A4F6BB-DD0C-4363-9D89-7C1767F816D7}"/>
                  </a:ext>
                </a:extLst>
              </p:cNvPr>
              <p:cNvSpPr/>
              <p:nvPr/>
            </p:nvSpPr>
            <p:spPr>
              <a:xfrm>
                <a:off x="315851" y="1349731"/>
                <a:ext cx="8692444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дифференцируемая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</a:t>
                </a:r>
                <a:endParaRPr lang="ru-RU" sz="2800" b="1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5A4F6BB-DD0C-4363-9D89-7C1767F8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51" y="1349731"/>
                <a:ext cx="8692444" cy="648191"/>
              </a:xfrm>
              <a:prstGeom prst="rect">
                <a:avLst/>
              </a:prstGeom>
              <a:blipFill>
                <a:blip r:embed="rId4"/>
                <a:stretch>
                  <a:fillRect b="-9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CBB598-43E4-47A4-88B4-67B3F44CA537}"/>
                  </a:ext>
                </a:extLst>
              </p:cNvPr>
              <p:cNvSpPr txBox="1"/>
              <p:nvPr/>
            </p:nvSpPr>
            <p:spPr>
              <a:xfrm>
                <a:off x="9029748" y="1342588"/>
                <a:ext cx="254242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CBB598-43E4-47A4-88B4-67B3F44C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48" y="1342588"/>
                <a:ext cx="2542426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3E06A2-06CD-4979-B5CD-FB8A2292FF83}"/>
                  </a:ext>
                </a:extLst>
              </p:cNvPr>
              <p:cNvSpPr txBox="1"/>
              <p:nvPr/>
            </p:nvSpPr>
            <p:spPr>
              <a:xfrm>
                <a:off x="708713" y="2587609"/>
                <a:ext cx="5988434" cy="467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γ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𝐿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γ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3E06A2-06CD-4979-B5CD-FB8A2292F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13" y="2587609"/>
                <a:ext cx="5988434" cy="4676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0711D15-39DA-499D-87DA-29711BB8810C}"/>
              </a:ext>
            </a:extLst>
          </p:cNvPr>
          <p:cNvSpPr/>
          <p:nvPr/>
        </p:nvSpPr>
        <p:spPr>
          <a:xfrm>
            <a:off x="350459" y="2082073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DBD0252-5E0B-45E7-BA27-7C0DA81A10E4}"/>
                  </a:ext>
                </a:extLst>
              </p:cNvPr>
              <p:cNvSpPr/>
              <p:nvPr/>
            </p:nvSpPr>
            <p:spPr>
              <a:xfrm>
                <a:off x="2260067" y="2071383"/>
                <a:ext cx="6439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Начальная модель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константа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γ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DBD0252-5E0B-45E7-BA27-7C0DA81A1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067" y="2071383"/>
                <a:ext cx="6439583" cy="523220"/>
              </a:xfrm>
              <a:prstGeom prst="rect">
                <a:avLst/>
              </a:prstGeom>
              <a:blipFill>
                <a:blip r:embed="rId7"/>
                <a:stretch>
                  <a:fillRect l="-1989" t="-16279" b="-27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AEBC6-612F-44FE-8AB8-34970AC25598}"/>
                  </a:ext>
                </a:extLst>
              </p:cNvPr>
              <p:cNvSpPr txBox="1"/>
              <p:nvPr/>
            </p:nvSpPr>
            <p:spPr>
              <a:xfrm>
                <a:off x="8922683" y="2213903"/>
                <a:ext cx="2228495" cy="865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γ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AEBC6-612F-44FE-8AB8-34970AC2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683" y="2213903"/>
                <a:ext cx="2228495" cy="8650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8BECFA7-C133-4673-A569-7B6BAA422699}"/>
              </a:ext>
            </a:extLst>
          </p:cNvPr>
          <p:cNvSpPr/>
          <p:nvPr/>
        </p:nvSpPr>
        <p:spPr>
          <a:xfrm>
            <a:off x="327532" y="3037617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</a:t>
            </a:r>
            <a:endParaRPr lang="ru-RU" sz="2800" b="1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85F3A74-775F-4D96-9A79-2BFD1EB9932F}"/>
              </a:ext>
            </a:extLst>
          </p:cNvPr>
          <p:cNvSpPr/>
          <p:nvPr/>
        </p:nvSpPr>
        <p:spPr>
          <a:xfrm>
            <a:off x="2183113" y="3037617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m =1 to M: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B9D65-F7F1-443B-A595-81B2DF92D99A}"/>
                  </a:ext>
                </a:extLst>
              </p:cNvPr>
              <p:cNvSpPr txBox="1"/>
              <p:nvPr/>
            </p:nvSpPr>
            <p:spPr>
              <a:xfrm>
                <a:off x="1000504" y="3362708"/>
                <a:ext cx="7396577" cy="698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Найти остатки (</a:t>
                </a:r>
                <a:r>
                  <a:rPr lang="en-US" sz="2800" dirty="0">
                    <a:solidFill>
                      <a:schemeClr val="bg1"/>
                    </a:solidFill>
                  </a:rPr>
                  <a:t>residuals</a:t>
                </a:r>
                <a:r>
                  <a:rPr lang="ru-RU" sz="2800" dirty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im</m:t>
                        </m:r>
                      </m:sub>
                    </m:sSub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AB9D65-F7F1-443B-A595-81B2DF92D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04" y="3362708"/>
                <a:ext cx="7396577" cy="698076"/>
              </a:xfrm>
              <a:prstGeom prst="rect">
                <a:avLst/>
              </a:prstGeom>
              <a:blipFill>
                <a:blip r:embed="rId9"/>
                <a:stretch>
                  <a:fillRect l="-2885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052BDCBD-3514-438A-9CC6-6B96F01B55C8}"/>
              </a:ext>
            </a:extLst>
          </p:cNvPr>
          <p:cNvCxnSpPr>
            <a:cxnSpLocks/>
          </p:cNvCxnSpPr>
          <p:nvPr/>
        </p:nvCxnSpPr>
        <p:spPr>
          <a:xfrm>
            <a:off x="9604883" y="3847136"/>
            <a:ext cx="0" cy="392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A4C6C4EF-EE5F-4C70-A6A6-30CD3F9F9A87}"/>
              </a:ext>
            </a:extLst>
          </p:cNvPr>
          <p:cNvCxnSpPr>
            <a:cxnSpLocks/>
          </p:cNvCxnSpPr>
          <p:nvPr/>
        </p:nvCxnSpPr>
        <p:spPr>
          <a:xfrm>
            <a:off x="9757283" y="3847136"/>
            <a:ext cx="0" cy="648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6C59A2E-534C-42E6-B052-3966E3C2F77A}"/>
              </a:ext>
            </a:extLst>
          </p:cNvPr>
          <p:cNvCxnSpPr>
            <a:cxnSpLocks/>
          </p:cNvCxnSpPr>
          <p:nvPr/>
        </p:nvCxnSpPr>
        <p:spPr>
          <a:xfrm>
            <a:off x="10036931" y="3847136"/>
            <a:ext cx="0" cy="791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F607341-99C7-4609-83AE-2CCDBD4B6A80}"/>
              </a:ext>
            </a:extLst>
          </p:cNvPr>
          <p:cNvCxnSpPr>
            <a:cxnSpLocks/>
          </p:cNvCxnSpPr>
          <p:nvPr/>
        </p:nvCxnSpPr>
        <p:spPr>
          <a:xfrm>
            <a:off x="10370273" y="3879257"/>
            <a:ext cx="0" cy="615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CBDE9A5-38FD-40B9-933D-C7EF53708E9C}"/>
              </a:ext>
            </a:extLst>
          </p:cNvPr>
          <p:cNvCxnSpPr>
            <a:cxnSpLocks/>
          </p:cNvCxnSpPr>
          <p:nvPr/>
        </p:nvCxnSpPr>
        <p:spPr>
          <a:xfrm>
            <a:off x="10612995" y="3847136"/>
            <a:ext cx="0" cy="392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EFC771D4-F3A5-4FA9-B5B0-F3B65477B9E9}"/>
              </a:ext>
            </a:extLst>
          </p:cNvPr>
          <p:cNvCxnSpPr>
            <a:cxnSpLocks/>
          </p:cNvCxnSpPr>
          <p:nvPr/>
        </p:nvCxnSpPr>
        <p:spPr>
          <a:xfrm flipV="1">
            <a:off x="11897259" y="3543312"/>
            <a:ext cx="0" cy="335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97172402-A65F-4688-80E0-103824DBAA4F}"/>
              </a:ext>
            </a:extLst>
          </p:cNvPr>
          <p:cNvCxnSpPr>
            <a:cxnSpLocks/>
          </p:cNvCxnSpPr>
          <p:nvPr/>
        </p:nvCxnSpPr>
        <p:spPr>
          <a:xfrm flipV="1">
            <a:off x="11694284" y="3343080"/>
            <a:ext cx="0" cy="558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4925E220-786B-4222-9D15-EB2AA152553D}"/>
              </a:ext>
            </a:extLst>
          </p:cNvPr>
          <p:cNvCxnSpPr>
            <a:cxnSpLocks/>
          </p:cNvCxnSpPr>
          <p:nvPr/>
        </p:nvCxnSpPr>
        <p:spPr>
          <a:xfrm flipV="1">
            <a:off x="11457644" y="3073499"/>
            <a:ext cx="0" cy="805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01E2B71A-CF2E-4A54-A4C4-1B063576BF69}"/>
              </a:ext>
            </a:extLst>
          </p:cNvPr>
          <p:cNvCxnSpPr>
            <a:cxnSpLocks/>
          </p:cNvCxnSpPr>
          <p:nvPr/>
        </p:nvCxnSpPr>
        <p:spPr>
          <a:xfrm flipV="1">
            <a:off x="11261067" y="3343080"/>
            <a:ext cx="0" cy="5040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2BDCDBA-2C46-44EB-AA97-87D30B7B5CD6}"/>
              </a:ext>
            </a:extLst>
          </p:cNvPr>
          <p:cNvCxnSpPr>
            <a:cxnSpLocks/>
          </p:cNvCxnSpPr>
          <p:nvPr/>
        </p:nvCxnSpPr>
        <p:spPr>
          <a:xfrm flipV="1">
            <a:off x="11045043" y="3577555"/>
            <a:ext cx="0" cy="301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1AB56115-2D06-40EB-A2CA-FFDA31298C18}"/>
              </a:ext>
            </a:extLst>
          </p:cNvPr>
          <p:cNvCxnSpPr>
            <a:cxnSpLocks/>
          </p:cNvCxnSpPr>
          <p:nvPr/>
        </p:nvCxnSpPr>
        <p:spPr>
          <a:xfrm>
            <a:off x="9307149" y="3879257"/>
            <a:ext cx="293735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8BBFC9-FA58-4656-B469-86C748585EC2}"/>
                  </a:ext>
                </a:extLst>
              </p:cNvPr>
              <p:cNvSpPr txBox="1"/>
              <p:nvPr/>
            </p:nvSpPr>
            <p:spPr>
              <a:xfrm>
                <a:off x="996288" y="3959325"/>
                <a:ext cx="7504490" cy="901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Создайте терминальные регионы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Постройте небольшое дерево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im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8BBFC9-FA58-4656-B469-86C748585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88" y="3959325"/>
                <a:ext cx="7504490" cy="901722"/>
              </a:xfrm>
              <a:prstGeom prst="rect">
                <a:avLst/>
              </a:prstGeom>
              <a:blipFill>
                <a:blip r:embed="rId10"/>
                <a:stretch>
                  <a:fillRect l="-2843" t="-10811" b="-243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739A7AD-1EAF-4194-ABFC-9D6770C1B65D}"/>
              </a:ext>
            </a:extLst>
          </p:cNvPr>
          <p:cNvCxnSpPr>
            <a:cxnSpLocks/>
          </p:cNvCxnSpPr>
          <p:nvPr/>
        </p:nvCxnSpPr>
        <p:spPr>
          <a:xfrm>
            <a:off x="9307149" y="4351192"/>
            <a:ext cx="156496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49126765-352C-48D4-87D5-BA11251B6ED9}"/>
              </a:ext>
            </a:extLst>
          </p:cNvPr>
          <p:cNvCxnSpPr>
            <a:cxnSpLocks/>
          </p:cNvCxnSpPr>
          <p:nvPr/>
        </p:nvCxnSpPr>
        <p:spPr>
          <a:xfrm>
            <a:off x="10757011" y="3392422"/>
            <a:ext cx="148123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Левая фигурная скобка 61">
            <a:extLst>
              <a:ext uri="{FF2B5EF4-FFF2-40B4-BE49-F238E27FC236}">
                <a16:creationId xmlns:a16="http://schemas.microsoft.com/office/drawing/2014/main" id="{E11CA2E0-DD6D-4872-B4EE-3CB3CA31F97D}"/>
              </a:ext>
            </a:extLst>
          </p:cNvPr>
          <p:cNvSpPr/>
          <p:nvPr/>
        </p:nvSpPr>
        <p:spPr>
          <a:xfrm rot="5400000">
            <a:off x="9866883" y="2958919"/>
            <a:ext cx="523219" cy="1519596"/>
          </a:xfrm>
          <a:prstGeom prst="leftBrace">
            <a:avLst>
              <a:gd name="adj1" fmla="val 65233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Левая фигурная скобка 64">
            <a:extLst>
              <a:ext uri="{FF2B5EF4-FFF2-40B4-BE49-F238E27FC236}">
                <a16:creationId xmlns:a16="http://schemas.microsoft.com/office/drawing/2014/main" id="{946D91C1-A601-4C58-8716-AD54C119C510}"/>
              </a:ext>
            </a:extLst>
          </p:cNvPr>
          <p:cNvSpPr/>
          <p:nvPr/>
        </p:nvSpPr>
        <p:spPr>
          <a:xfrm rot="16200000">
            <a:off x="11262199" y="3365558"/>
            <a:ext cx="523219" cy="1519596"/>
          </a:xfrm>
          <a:prstGeom prst="leftBrace">
            <a:avLst>
              <a:gd name="adj1" fmla="val 65233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09469EA-2CB0-4ACD-80A2-DF35542415CD}"/>
                  </a:ext>
                </a:extLst>
              </p:cNvPr>
              <p:cNvSpPr txBox="1"/>
              <p:nvPr/>
            </p:nvSpPr>
            <p:spPr>
              <a:xfrm>
                <a:off x="983432" y="4889118"/>
                <a:ext cx="10144187" cy="523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найти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γ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γ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09469EA-2CB0-4ACD-80A2-DF3554241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4889118"/>
                <a:ext cx="10144187" cy="523285"/>
              </a:xfrm>
              <a:prstGeom prst="rect">
                <a:avLst/>
              </a:prstGeom>
              <a:blipFill>
                <a:blip r:embed="rId11"/>
                <a:stretch>
                  <a:fillRect l="-2103" t="-23256" b="-25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0CE01B-F7F9-4CAA-A3CB-77A27A73F7EE}"/>
                  </a:ext>
                </a:extLst>
              </p:cNvPr>
              <p:cNvSpPr txBox="1"/>
              <p:nvPr/>
            </p:nvSpPr>
            <p:spPr>
              <a:xfrm>
                <a:off x="953776" y="5375427"/>
                <a:ext cx="8381333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Обновить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  <m:nary>
                      <m:naryPr>
                        <m:chr m:val="∑"/>
                        <m:limLoc m:val="subSup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𝐼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jm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0CE01B-F7F9-4CAA-A3CB-77A27A73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76" y="5375427"/>
                <a:ext cx="8381333" cy="574901"/>
              </a:xfrm>
              <a:prstGeom prst="rect">
                <a:avLst/>
              </a:prstGeom>
              <a:blipFill>
                <a:blip r:embed="rId12"/>
                <a:stretch>
                  <a:fillRect l="-2545" t="-6383" b="-244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657477FE-BF71-4B5D-8FD2-84BE405762EB}"/>
              </a:ext>
            </a:extLst>
          </p:cNvPr>
          <p:cNvSpPr/>
          <p:nvPr/>
        </p:nvSpPr>
        <p:spPr>
          <a:xfrm>
            <a:off x="247493" y="6016751"/>
            <a:ext cx="1412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77422D8-19E3-4541-A195-874CE6BB58C8}"/>
                  </a:ext>
                </a:extLst>
              </p:cNvPr>
              <p:cNvSpPr/>
              <p:nvPr/>
            </p:nvSpPr>
            <p:spPr>
              <a:xfrm>
                <a:off x="2041510" y="5955184"/>
                <a:ext cx="25163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77422D8-19E3-4541-A195-874CE6BB5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510" y="5955184"/>
                <a:ext cx="251639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E025B2-5296-4970-B468-01EC93EB60E3}"/>
                  </a:ext>
                </a:extLst>
              </p:cNvPr>
              <p:cNvSpPr txBox="1"/>
              <p:nvPr/>
            </p:nvSpPr>
            <p:spPr>
              <a:xfrm>
                <a:off x="8204867" y="3347301"/>
                <a:ext cx="12202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E025B2-5296-4970-B468-01EC93EB6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867" y="3347301"/>
                <a:ext cx="122020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5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98" grpId="0"/>
      <p:bldP spid="16" grpId="0"/>
      <p:bldP spid="17" grpId="0"/>
      <p:bldP spid="18" grpId="0"/>
      <p:bldP spid="19" grpId="0"/>
      <p:bldP spid="2" grpId="0"/>
      <p:bldP spid="20" grpId="0"/>
      <p:bldP spid="21" grpId="0"/>
      <p:bldP spid="22" grpId="0"/>
      <p:bldP spid="24" grpId="0"/>
      <p:bldP spid="57" grpId="0"/>
      <p:bldP spid="62" grpId="0" animBg="1"/>
      <p:bldP spid="65" grpId="0" animBg="1"/>
      <p:bldP spid="66" grpId="0"/>
      <p:bldP spid="67" grpId="0"/>
      <p:bldP spid="68" grpId="0"/>
      <p:bldP spid="69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AAFC59-D588-49DA-AC05-DB4F4EAF8FD1}"/>
              </a:ext>
            </a:extLst>
          </p:cNvPr>
          <p:cNvSpPr/>
          <p:nvPr/>
        </p:nvSpPr>
        <p:spPr>
          <a:xfrm>
            <a:off x="335360" y="1546500"/>
            <a:ext cx="1109645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CART C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lassification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egression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rees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классификации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регрессии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Корневой узел, узлы принятия решений, листья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Джини, Прирост Информации,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MSE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35187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8" y="627584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 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/>
          </a:p>
        </p:txBody>
      </p:sp>
      <p:pic>
        <p:nvPicPr>
          <p:cNvPr id="1026" name="Picture 2" descr="Gradient Boosting Machines – Story by Data">
            <a:extLst>
              <a:ext uri="{FF2B5EF4-FFF2-40B4-BE49-F238E27FC236}">
                <a16:creationId xmlns:a16="http://schemas.microsoft.com/office/drawing/2014/main" id="{36AF03BB-C4E1-4392-B83D-81952250EA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" y="1546500"/>
            <a:ext cx="10993798" cy="477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25286E9-1107-4393-ABC8-FBB5747275C0}"/>
              </a:ext>
            </a:extLst>
          </p:cNvPr>
          <p:cNvSpPr/>
          <p:nvPr/>
        </p:nvSpPr>
        <p:spPr>
          <a:xfrm rot="5400000">
            <a:off x="5818663" y="1085126"/>
            <a:ext cx="1203923" cy="998802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32736E-B655-4142-BD6C-1C4ADBF114A4}"/>
              </a:ext>
            </a:extLst>
          </p:cNvPr>
          <p:cNvSpPr/>
          <p:nvPr/>
        </p:nvSpPr>
        <p:spPr>
          <a:xfrm>
            <a:off x="301579" y="1309505"/>
            <a:ext cx="1506486" cy="516562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CF06B4B-F82B-4362-8E1E-039409384BBD}"/>
              </a:ext>
            </a:extLst>
          </p:cNvPr>
          <p:cNvSpPr/>
          <p:nvPr/>
        </p:nvSpPr>
        <p:spPr>
          <a:xfrm rot="5400000">
            <a:off x="6124742" y="-3245007"/>
            <a:ext cx="673019" cy="998802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375F7C4-E5EF-4647-8FD2-5BF90631435F}"/>
              </a:ext>
            </a:extLst>
          </p:cNvPr>
          <p:cNvSpPr/>
          <p:nvPr/>
        </p:nvSpPr>
        <p:spPr>
          <a:xfrm>
            <a:off x="10657183" y="1607572"/>
            <a:ext cx="1506486" cy="4674797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3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08" y="893504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 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A58260E-BDCD-4BB9-986B-79EB0E07CB78}"/>
                  </a:ext>
                </a:extLst>
              </p:cNvPr>
              <p:cNvSpPr/>
              <p:nvPr/>
            </p:nvSpPr>
            <p:spPr>
              <a:xfrm>
                <a:off x="4383232" y="3064128"/>
                <a:ext cx="2140971" cy="6481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A58260E-BDCD-4BB9-986B-79EB0E07C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32" y="3064128"/>
                <a:ext cx="2140971" cy="648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2ED4AD5-0B8F-401E-B9F0-92FEF9BBE667}"/>
                  </a:ext>
                </a:extLst>
              </p:cNvPr>
              <p:cNvSpPr/>
              <p:nvPr/>
            </p:nvSpPr>
            <p:spPr>
              <a:xfrm>
                <a:off x="1037803" y="2188617"/>
                <a:ext cx="4782656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2ED4AD5-0B8F-401E-B9F0-92FEF9BBE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03" y="2188617"/>
                <a:ext cx="4782656" cy="622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2F520E-4FEF-437F-B544-C5080A1753C5}"/>
                  </a:ext>
                </a:extLst>
              </p:cNvPr>
              <p:cNvSpPr/>
              <p:nvPr/>
            </p:nvSpPr>
            <p:spPr>
              <a:xfrm>
                <a:off x="6031912" y="2148477"/>
                <a:ext cx="16760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2F520E-4FEF-437F-B544-C5080A175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912" y="2148477"/>
                <a:ext cx="167603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B68895-2B23-419E-9D3E-24D23B28484F}"/>
                  </a:ext>
                </a:extLst>
              </p:cNvPr>
              <p:cNvSpPr/>
              <p:nvPr/>
            </p:nvSpPr>
            <p:spPr>
              <a:xfrm>
                <a:off x="2855640" y="3941471"/>
                <a:ext cx="59296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B68895-2B23-419E-9D3E-24D23B284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941471"/>
                <a:ext cx="592963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DE8883A-D3A3-4248-AD29-18E03CE6A41E}"/>
                  </a:ext>
                </a:extLst>
              </p:cNvPr>
              <p:cNvSpPr/>
              <p:nvPr/>
            </p:nvSpPr>
            <p:spPr>
              <a:xfrm>
                <a:off x="4406649" y="4628351"/>
                <a:ext cx="2009974" cy="985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ru-RU" sz="28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DE8883A-D3A3-4248-AD29-18E03CE6A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649" y="4628351"/>
                <a:ext cx="2009974" cy="9853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0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связь с деревьями решений</a:t>
            </a:r>
            <a:endParaRPr lang="ru-RU" sz="32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1103A2F-5CBF-4CDB-943B-3706A85B6559}"/>
              </a:ext>
            </a:extLst>
          </p:cNvPr>
          <p:cNvSpPr/>
          <p:nvPr/>
        </p:nvSpPr>
        <p:spPr>
          <a:xfrm>
            <a:off x="2411899" y="2750011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85602E6-7973-4A4F-BCBC-3599E41456D2}"/>
              </a:ext>
            </a:extLst>
          </p:cNvPr>
          <p:cNvSpPr/>
          <p:nvPr/>
        </p:nvSpPr>
        <p:spPr>
          <a:xfrm>
            <a:off x="7065513" y="2582626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B2E705-E672-4B47-9754-2BEC869A0745}"/>
              </a:ext>
            </a:extLst>
          </p:cNvPr>
          <p:cNvSpPr/>
          <p:nvPr/>
        </p:nvSpPr>
        <p:spPr>
          <a:xfrm>
            <a:off x="4139386" y="4442566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+</a:t>
            </a:r>
            <a:endParaRPr lang="ru-RU" sz="6600" dirty="0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A24C8DC7-1558-46EE-99C9-6D8FFCB39413}"/>
              </a:ext>
            </a:extLst>
          </p:cNvPr>
          <p:cNvCxnSpPr>
            <a:cxnSpLocks/>
          </p:cNvCxnSpPr>
          <p:nvPr/>
        </p:nvCxnSpPr>
        <p:spPr>
          <a:xfrm>
            <a:off x="113164" y="3328467"/>
            <a:ext cx="211718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094D0193-F76D-4209-89A5-E9096A68B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57" y="2527049"/>
            <a:ext cx="3782721" cy="1330958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0205C43-9D48-405E-8D96-02EBD5F3E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13" y="4502282"/>
            <a:ext cx="3252576" cy="154376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D20C9DFE-52B3-45CB-AE42-D2F64BF6F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886489" y="2373843"/>
            <a:ext cx="3537191" cy="167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CA3DF0-55A2-42C4-9339-2D09206D20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860682"/>
            <a:ext cx="8747695" cy="46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97AF14-B79D-4D99-8FC5-B9EA9E9DF2FD}"/>
              </a:ext>
            </a:extLst>
          </p:cNvPr>
          <p:cNvSpPr/>
          <p:nvPr/>
        </p:nvSpPr>
        <p:spPr>
          <a:xfrm>
            <a:off x="356518" y="511260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GBR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907D01-E320-4B4F-BE5E-F41FBAE2817C}"/>
              </a:ext>
            </a:extLst>
          </p:cNvPr>
          <p:cNvSpPr/>
          <p:nvPr/>
        </p:nvSpPr>
        <p:spPr>
          <a:xfrm>
            <a:off x="376648" y="5486165"/>
            <a:ext cx="5899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GBR.predict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11849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GradientBoostingRegressor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74013" y="2489175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 GradientBoostingRegressor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B46458-DBF2-496A-975D-BFE194442D46}"/>
              </a:ext>
            </a:extLst>
          </p:cNvPr>
          <p:cNvSpPr/>
          <p:nvPr/>
        </p:nvSpPr>
        <p:spPr>
          <a:xfrm>
            <a:off x="359159" y="590475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F9E0BA2-3F30-4B3D-A968-E447C2DFB7AE}"/>
              </a:ext>
            </a:extLst>
          </p:cNvPr>
          <p:cNvSpPr/>
          <p:nvPr/>
        </p:nvSpPr>
        <p:spPr>
          <a:xfrm>
            <a:off x="191344" y="2959775"/>
            <a:ext cx="12476573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900" dirty="0">
                <a:solidFill>
                  <a:srgbClr val="D5D5D5"/>
                </a:solidFill>
                <a:latin typeface="Courier New" panose="02070309020205020404" pitchFamily="49" charset="0"/>
              </a:rPr>
              <a:t>GradientBoostingRegressor(alpha=0.9, ccp_alpha=0.0, criterion='friedman_mse', init=None, learning_rate=1, loss='ls’, </a:t>
            </a:r>
            <a:endParaRPr lang="en-US" sz="19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1900" dirty="0">
                <a:solidFill>
                  <a:srgbClr val="D5D5D5"/>
                </a:solidFill>
                <a:latin typeface="Courier New" panose="02070309020205020404" pitchFamily="49" charset="0"/>
              </a:rPr>
              <a:t>max_depth=3, max_features=None, max_leaf_nodes=None, min_impurity_decrease=0.0, min_impurity_split=None, min_samples_leaf=1, min_samples_split=2, </a:t>
            </a:r>
            <a:endParaRPr lang="en-US" sz="19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1900" dirty="0">
                <a:solidFill>
                  <a:srgbClr val="D5D5D5"/>
                </a:solidFill>
                <a:latin typeface="Courier New" panose="02070309020205020404" pitchFamily="49" charset="0"/>
              </a:rPr>
              <a:t>min_weight_fraction_leaf=0.0, n_estimators=15, n_iter_no_change=None, presort='deprecated', random_state=None, subsample=1.0, tol=0.0001, validation_fraction=0.1, verbose=0, warm_start=False)</a:t>
            </a:r>
            <a:endParaRPr lang="ru-RU" sz="19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786823-438F-48AA-8756-F5008F845A60}"/>
              </a:ext>
            </a:extLst>
          </p:cNvPr>
          <p:cNvSpPr/>
          <p:nvPr/>
        </p:nvSpPr>
        <p:spPr>
          <a:xfrm>
            <a:off x="191344" y="3600550"/>
            <a:ext cx="11521280" cy="547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F4A8265-D964-4A3F-A510-AFEA9A88679B}"/>
              </a:ext>
            </a:extLst>
          </p:cNvPr>
          <p:cNvSpPr/>
          <p:nvPr/>
        </p:nvSpPr>
        <p:spPr>
          <a:xfrm>
            <a:off x="7039336" y="4139659"/>
            <a:ext cx="3285066" cy="60681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21CE5DF-5760-45FB-829F-7782293960E2}"/>
              </a:ext>
            </a:extLst>
          </p:cNvPr>
          <p:cNvSpPr/>
          <p:nvPr/>
        </p:nvSpPr>
        <p:spPr>
          <a:xfrm>
            <a:off x="374013" y="6380205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4537DF1-7DD6-42EC-8E03-82A7DF558171}"/>
              </a:ext>
            </a:extLst>
          </p:cNvPr>
          <p:cNvSpPr/>
          <p:nvPr/>
        </p:nvSpPr>
        <p:spPr>
          <a:xfrm>
            <a:off x="277002" y="4746469"/>
            <a:ext cx="3442733" cy="3612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34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 animBg="1"/>
      <p:bldP spid="21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97AF14-B79D-4D99-8FC5-B9EA9E9DF2FD}"/>
              </a:ext>
            </a:extLst>
          </p:cNvPr>
          <p:cNvSpPr/>
          <p:nvPr/>
        </p:nvSpPr>
        <p:spPr>
          <a:xfrm>
            <a:off x="368103" y="5319463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GBC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907D01-E320-4B4F-BE5E-F41FBAE2817C}"/>
              </a:ext>
            </a:extLst>
          </p:cNvPr>
          <p:cNvSpPr/>
          <p:nvPr/>
        </p:nvSpPr>
        <p:spPr>
          <a:xfrm>
            <a:off x="340336" y="5742486"/>
            <a:ext cx="5899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GBC.predict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1121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GradientBoostingClassifier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DB3C457-D132-4883-BB49-1785C535BE20}"/>
              </a:ext>
            </a:extLst>
          </p:cNvPr>
          <p:cNvSpPr/>
          <p:nvPr/>
        </p:nvSpPr>
        <p:spPr>
          <a:xfrm>
            <a:off x="409563" y="2875297"/>
            <a:ext cx="115311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GradientBoostingClassifier(ccp_alpha=0.0, criterion='friedman_mse', init=None, learning_rate=0.1, loss='deviance’, 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max_depth=3, max_features=None, max_leaf_nodes=None, min_impurity_decrease=0.0, min_impurity_split=None, min_samples_leaf=1, min_samples_split=2, min_weight_fraction_leaf=0.0, n_estimators=100, n_iter_no_change=None, presort='deprecated', random_state=None, subsample=1.0, tol=0.0001, validation_fraction=0.1, verbose=0, warm_start=False)</a:t>
            </a:r>
            <a:endParaRPr lang="ru-RU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74013" y="2489175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BC =  GradientBoostingClassifier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B46458-DBF2-496A-975D-BFE194442D46}"/>
              </a:ext>
            </a:extLst>
          </p:cNvPr>
          <p:cNvSpPr/>
          <p:nvPr/>
        </p:nvSpPr>
        <p:spPr>
          <a:xfrm>
            <a:off x="389368" y="6219431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BC.feature_importances_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6F0604D-16AC-4558-8BF5-272D094291FE}"/>
              </a:ext>
            </a:extLst>
          </p:cNvPr>
          <p:cNvSpPr/>
          <p:nvPr/>
        </p:nvSpPr>
        <p:spPr>
          <a:xfrm>
            <a:off x="409562" y="3591606"/>
            <a:ext cx="10943021" cy="8677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9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093" y="89491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690875" y="14117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Вне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scikit-learn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335360" y="2355405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XGBoost Documentation — xgboost 1.5.1 documentation </a:t>
            </a:r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tr-TR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URL: https://xgboost.readthedocs.io/en/stable/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812E8-6D6D-4A3C-8AB4-EADA780FA1D6}"/>
              </a:ext>
            </a:extLst>
          </p:cNvPr>
          <p:cNvSpPr txBox="1"/>
          <p:nvPr/>
        </p:nvSpPr>
        <p:spPr>
          <a:xfrm>
            <a:off x="335360" y="5081237"/>
            <a:ext cx="67910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tr-TR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 - state-of-the-art open-source gradient boosting library with categorical features support </a:t>
            </a:r>
            <a:endParaRPr lang="en-US" sz="2400" b="0" i="0" u="none" strike="noStrike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tr-TR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URL: https://catboost.ai</a:t>
            </a:r>
            <a:endParaRPr lang="tr-TR" sz="3200" b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D112B2-4E81-4E4C-BB31-A082D867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387" y="2243608"/>
            <a:ext cx="3140197" cy="12083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4A1AD-22EE-47CE-B2B4-1E39674C0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316" y="5139840"/>
            <a:ext cx="2962275" cy="15430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E3FD35-89E5-4A9E-8FA2-C44F9AB44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216" y="3840804"/>
            <a:ext cx="4015366" cy="90500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AAF1CD9-A8F6-4BE6-9BCC-0181CB2AFE28}"/>
              </a:ext>
            </a:extLst>
          </p:cNvPr>
          <p:cNvSpPr/>
          <p:nvPr/>
        </p:nvSpPr>
        <p:spPr>
          <a:xfrm>
            <a:off x="298558" y="3694153"/>
            <a:ext cx="75976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Welcome to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LightGBM’s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documentation! —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LightGBM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3.3.2.99 documentation</a:t>
            </a:r>
          </a:p>
          <a:p>
            <a:r>
              <a:rPr lang="tr-TR" sz="2400" b="0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URL: https://lightgbm.readthedocs.io/en/latest/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1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11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093" y="89491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690875" y="14117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7328" y="2075575"/>
            <a:ext cx="121919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Часто обеспечивает точность прогнозов, которую невозможно превзойти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Более чувствителен к переобучению, если данные зашумлены;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сложности с интерпретируемостью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решения почти всех целевых функций с градиентом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обычно занимает больше времени, требует тщательной настройки скорости обучения и других параметров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7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337DC83-3EA5-4CB2-870A-04FCBD4179E0}"/>
              </a:ext>
            </a:extLst>
          </p:cNvPr>
          <p:cNvSpPr txBox="1">
            <a:spLocks/>
          </p:cNvSpPr>
          <p:nvPr/>
        </p:nvSpPr>
        <p:spPr>
          <a:xfrm>
            <a:off x="1672643" y="1375065"/>
            <a:ext cx="8167773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Голосование</a:t>
            </a:r>
          </a:p>
        </p:txBody>
      </p:sp>
      <p:pic>
        <p:nvPicPr>
          <p:cNvPr id="10" name="Picture 2" descr="Почему демократия не ограничивается выборами">
            <a:extLst>
              <a:ext uri="{FF2B5EF4-FFF2-40B4-BE49-F238E27FC236}">
                <a16:creationId xmlns:a16="http://schemas.microsoft.com/office/drawing/2014/main" id="{6024934A-35CC-4E84-9F39-1DBBE5DF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6" b="99655" l="9963" r="89758">
                        <a14:foregroundMark x1="22812" y1="50230" x2="22812" y2="50230"/>
                        <a14:foregroundMark x1="56518" y1="35287" x2="56518" y2="35287"/>
                        <a14:foregroundMark x1="44786" y1="34943" x2="44786" y2="34943"/>
                        <a14:foregroundMark x1="47858" y1="38621" x2="47858" y2="38621"/>
                        <a14:foregroundMark x1="48138" y1="38966" x2="48883" y2="63908"/>
                        <a14:foregroundMark x1="48883" y1="63908" x2="49814" y2="67701"/>
                        <a14:foregroundMark x1="58939" y1="50575" x2="58939" y2="50575"/>
                        <a14:foregroundMark x1="49348" y1="40115" x2="48790" y2="66667"/>
                        <a14:foregroundMark x1="48790" y1="66667" x2="49255" y2="68506"/>
                        <a14:foregroundMark x1="28212" y1="62759" x2="29888" y2="89655"/>
                        <a14:foregroundMark x1="22160" y1="97126" x2="22160" y2="97126"/>
                        <a14:foregroundMark x1="20764" y1="66207" x2="20764" y2="66207"/>
                        <a14:foregroundMark x1="15829" y1="80920" x2="15829" y2="80920"/>
                        <a14:foregroundMark x1="12291" y1="82989" x2="13873" y2="90230"/>
                        <a14:foregroundMark x1="41620" y1="26552" x2="41620" y2="61034"/>
                        <a14:foregroundMark x1="52607" y1="14713" x2="50559" y2="41379"/>
                        <a14:foregroundMark x1="50559" y1="41379" x2="49721" y2="43678"/>
                        <a14:foregroundMark x1="89199" y1="93908" x2="89199" y2="99770"/>
                        <a14:foregroundMark x1="58473" y1="32414" x2="50372" y2="40000"/>
                        <a14:foregroundMark x1="50372" y1="40000" x2="48603" y2="50345"/>
                        <a14:foregroundMark x1="48603" y1="50345" x2="48883" y2="52069"/>
                        <a14:foregroundMark x1="70670" y1="35172" x2="55493" y2="48391"/>
                        <a14:foregroundMark x1="55493" y1="48391" x2="50931" y2="83563"/>
                        <a14:foregroundMark x1="50931" y1="83563" x2="55773" y2="91494"/>
                        <a14:foregroundMark x1="55773" y1="91494" x2="56145" y2="95747"/>
                        <a14:foregroundMark x1="42272" y1="23333" x2="44879" y2="58736"/>
                        <a14:foregroundMark x1="44879" y1="58736" x2="45065" y2="59310"/>
                        <a14:foregroundMark x1="52980" y1="8736" x2="52980" y2="8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3" y="1773391"/>
            <a:ext cx="6040574" cy="48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052FC9-C686-493F-BF0C-8062AEE56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796" y="1333974"/>
            <a:ext cx="4119508" cy="5347122"/>
          </a:xfrm>
          <a:prstGeom prst="rect">
            <a:avLst/>
          </a:prstGeom>
        </p:spPr>
      </p:pic>
      <p:sp>
        <p:nvSpPr>
          <p:cNvPr id="4" name="Символ &quot;Запрещено&quot; 3">
            <a:extLst>
              <a:ext uri="{FF2B5EF4-FFF2-40B4-BE49-F238E27FC236}">
                <a16:creationId xmlns:a16="http://schemas.microsoft.com/office/drawing/2014/main" id="{0F212B88-542D-4026-AB10-21C356406CA5}"/>
              </a:ext>
            </a:extLst>
          </p:cNvPr>
          <p:cNvSpPr/>
          <p:nvPr/>
        </p:nvSpPr>
        <p:spPr>
          <a:xfrm>
            <a:off x="9202675" y="5003131"/>
            <a:ext cx="2243454" cy="166792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9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усреднения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479376" y="2322970"/>
            <a:ext cx="115932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Принцип состоит в том, чтобы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независимо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построить несколько предсказателей, а затем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их прогнозы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7EB84A-2B65-4187-A696-95198232547E}"/>
              </a:ext>
            </a:extLst>
          </p:cNvPr>
          <p:cNvSpPr/>
          <p:nvPr/>
        </p:nvSpPr>
        <p:spPr>
          <a:xfrm>
            <a:off x="673867" y="4104415"/>
            <a:ext cx="109667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среднем комбинированная оценка обычно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чем любая из оценок отдельных предсказателей, потому что ее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overfitting/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переобучение) уменьшается</a:t>
            </a:r>
          </a:p>
        </p:txBody>
      </p:sp>
    </p:spTree>
    <p:extLst>
      <p:ext uri="{BB962C8B-B14F-4D97-AF65-F5344CB8AC3E}">
        <p14:creationId xmlns:p14="http://schemas.microsoft.com/office/powerpoint/2010/main" val="31800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Классификатор Голосование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8D02F93-1CAA-42BC-917E-62CEF83C974B}"/>
              </a:ext>
            </a:extLst>
          </p:cNvPr>
          <p:cNvSpPr/>
          <p:nvPr/>
        </p:nvSpPr>
        <p:spPr>
          <a:xfrm>
            <a:off x="479376" y="2132856"/>
            <a:ext cx="20162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16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071B8BD-0207-4BCF-834D-C342B0D4CC2F}"/>
              </a:ext>
            </a:extLst>
          </p:cNvPr>
          <p:cNvSpPr/>
          <p:nvPr/>
        </p:nvSpPr>
        <p:spPr>
          <a:xfrm>
            <a:off x="479375" y="3664357"/>
            <a:ext cx="2150419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16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7AA2F32-A876-499F-A299-CC8C13E23A33}"/>
              </a:ext>
            </a:extLst>
          </p:cNvPr>
          <p:cNvSpPr/>
          <p:nvPr/>
        </p:nvSpPr>
        <p:spPr>
          <a:xfrm>
            <a:off x="3847498" y="2132856"/>
            <a:ext cx="20162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16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3FD9D65-4831-4B24-9B52-ECC1DD15FF23}"/>
              </a:ext>
            </a:extLst>
          </p:cNvPr>
          <p:cNvSpPr/>
          <p:nvPr/>
        </p:nvSpPr>
        <p:spPr>
          <a:xfrm>
            <a:off x="3909164" y="3664358"/>
            <a:ext cx="1970812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16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ru-RU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E27632E-7690-4E61-965A-70D816B49093}"/>
              </a:ext>
            </a:extLst>
          </p:cNvPr>
          <p:cNvSpPr/>
          <p:nvPr/>
        </p:nvSpPr>
        <p:spPr>
          <a:xfrm>
            <a:off x="479376" y="5195862"/>
            <a:ext cx="2150419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16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ru-RU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F889DBC-A0D3-4EE4-9500-E906D45DE4E4}"/>
              </a:ext>
            </a:extLst>
          </p:cNvPr>
          <p:cNvSpPr/>
          <p:nvPr/>
        </p:nvSpPr>
        <p:spPr>
          <a:xfrm>
            <a:off x="3955510" y="5195862"/>
            <a:ext cx="1924466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16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C8EBF67A-31E3-459F-BA2A-8D5E1FF50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6711341" y="2225699"/>
            <a:ext cx="4392488" cy="39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2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Классификатор Голосование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A989D4-C295-4BCD-BCD1-328FD9C962C2}"/>
              </a:ext>
            </a:extLst>
          </p:cNvPr>
          <p:cNvSpPr/>
          <p:nvPr/>
        </p:nvSpPr>
        <p:spPr>
          <a:xfrm>
            <a:off x="265134" y="1865237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VotingClassifier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sklearn.neighbors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KNeighborsClassifier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sklearn.linear_model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LogisticRegression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sklearn.naive_bayes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GaussianNB</a:t>
            </a:r>
          </a:p>
          <a:p>
            <a:b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clf1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clf2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clf3   = LogisticRegression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GaussianNB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eclf = VotingClassifier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'LogR'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'kNN'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clf2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'GNB'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clf3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voting=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'hard'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9B81D11-8C68-497F-B19D-A042FEE8D403}"/>
              </a:ext>
            </a:extLst>
          </p:cNvPr>
          <p:cNvSpPr/>
          <p:nvPr/>
        </p:nvSpPr>
        <p:spPr>
          <a:xfrm>
            <a:off x="241053" y="4549676"/>
            <a:ext cx="120699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VotingClassifier(estimators=[</a:t>
            </a:r>
            <a:endParaRPr lang="en-US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('LogR', LogisticRegression(C=1.0, class_weight=None, dual=False, fit_intercept=True, intercept_scaling=1, l1_ratio=None, max_iter=100, multi_class='auto', n_jobs=None, penalty='l2', random_state=None, solver='lbfgs', tol=0.0001, verbose=0, warm_start=False)), ('kNN', KNeighborsClassifier(algorithm='auto', leaf_size=30, metric='minkowski', metric_params=None, n_jobs=None, n_neighbors=5, p=2, weights='uniform')), ('GNB', GaussianNB(priors=None, var_smoothing=1e-09))], </a:t>
            </a:r>
            <a:endParaRPr lang="en-US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flatten_transform=True, n_jobs=None, voting='hard', weights=None)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A79EC6-924F-453A-9A36-23ECE63BBE4C}"/>
              </a:ext>
            </a:extLst>
          </p:cNvPr>
          <p:cNvSpPr/>
          <p:nvPr/>
        </p:nvSpPr>
        <p:spPr>
          <a:xfrm>
            <a:off x="241052" y="4830055"/>
            <a:ext cx="11759603" cy="164507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E1C1F9F-9360-436A-A101-872D4214699A}"/>
              </a:ext>
            </a:extLst>
          </p:cNvPr>
          <p:cNvSpPr/>
          <p:nvPr/>
        </p:nvSpPr>
        <p:spPr>
          <a:xfrm>
            <a:off x="5231905" y="6532433"/>
            <a:ext cx="1944216" cy="22307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86AA075-D20F-4BC3-9E89-91E487115EF6}"/>
              </a:ext>
            </a:extLst>
          </p:cNvPr>
          <p:cNvSpPr/>
          <p:nvPr/>
        </p:nvSpPr>
        <p:spPr>
          <a:xfrm>
            <a:off x="7261640" y="6534929"/>
            <a:ext cx="1944216" cy="2205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70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</a:t>
            </a: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537A8ABA-7778-4B9F-B7FE-23009EEC0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985401"/>
              </p:ext>
            </p:extLst>
          </p:nvPr>
        </p:nvGraphicFramePr>
        <p:xfrm>
          <a:off x="911424" y="2179320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20735A-B944-4752-9F05-5335A9ED3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14116"/>
              </p:ext>
            </p:extLst>
          </p:nvPr>
        </p:nvGraphicFramePr>
        <p:xfrm>
          <a:off x="7032104" y="2179320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3D528E89-1DFF-4E1A-8FBD-400B22382599}"/>
              </a:ext>
            </a:extLst>
          </p:cNvPr>
          <p:cNvCxnSpPr>
            <a:cxnSpLocks/>
          </p:cNvCxnSpPr>
          <p:nvPr/>
        </p:nvCxnSpPr>
        <p:spPr>
          <a:xfrm>
            <a:off x="5735960" y="510165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D67CD5C-7CF0-4D39-9486-15EADB628BA5}"/>
              </a:ext>
            </a:extLst>
          </p:cNvPr>
          <p:cNvCxnSpPr/>
          <p:nvPr/>
        </p:nvCxnSpPr>
        <p:spPr>
          <a:xfrm>
            <a:off x="5807968" y="4484209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AAD6E65-7037-4F36-A67C-E32A19FF9E28}"/>
              </a:ext>
            </a:extLst>
          </p:cNvPr>
          <p:cNvCxnSpPr>
            <a:cxnSpLocks/>
          </p:cNvCxnSpPr>
          <p:nvPr/>
        </p:nvCxnSpPr>
        <p:spPr>
          <a:xfrm flipV="1">
            <a:off x="5719096" y="5749727"/>
            <a:ext cx="1241000" cy="9376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139E624-B73F-4C4A-A458-9D85EA1ECBBB}"/>
              </a:ext>
            </a:extLst>
          </p:cNvPr>
          <p:cNvCxnSpPr/>
          <p:nvPr/>
        </p:nvCxnSpPr>
        <p:spPr>
          <a:xfrm>
            <a:off x="5637580" y="6109767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1630DFA-30E8-4812-94E8-FAF81CBB299F}"/>
              </a:ext>
            </a:extLst>
          </p:cNvPr>
          <p:cNvCxnSpPr>
            <a:cxnSpLocks/>
          </p:cNvCxnSpPr>
          <p:nvPr/>
        </p:nvCxnSpPr>
        <p:spPr>
          <a:xfrm flipV="1">
            <a:off x="5699696" y="6325791"/>
            <a:ext cx="1243536" cy="3615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B8E4DD0-D3BE-481E-B19D-6FA64BCE5E57}"/>
              </a:ext>
            </a:extLst>
          </p:cNvPr>
          <p:cNvCxnSpPr>
            <a:cxnSpLocks/>
          </p:cNvCxnSpPr>
          <p:nvPr/>
        </p:nvCxnSpPr>
        <p:spPr>
          <a:xfrm>
            <a:off x="5735960" y="6687345"/>
            <a:ext cx="1207272" cy="42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216F1A-118B-401C-80EB-0A56234FE2CD}"/>
              </a:ext>
            </a:extLst>
          </p:cNvPr>
          <p:cNvCxnSpPr>
            <a:cxnSpLocks/>
          </p:cNvCxnSpPr>
          <p:nvPr/>
        </p:nvCxnSpPr>
        <p:spPr>
          <a:xfrm>
            <a:off x="5776718" y="546169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907928E-D091-477B-8865-287257C2B1B2}"/>
              </a:ext>
            </a:extLst>
          </p:cNvPr>
          <p:cNvCxnSpPr>
            <a:cxnSpLocks/>
          </p:cNvCxnSpPr>
          <p:nvPr/>
        </p:nvCxnSpPr>
        <p:spPr>
          <a:xfrm>
            <a:off x="5776718" y="3157439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8BC3624-E132-4269-9EBF-E9A7882B80B8}"/>
              </a:ext>
            </a:extLst>
          </p:cNvPr>
          <p:cNvCxnSpPr>
            <a:cxnSpLocks/>
          </p:cNvCxnSpPr>
          <p:nvPr/>
        </p:nvCxnSpPr>
        <p:spPr>
          <a:xfrm>
            <a:off x="5776718" y="3517479"/>
            <a:ext cx="1125756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6D68032-7072-4230-A0CC-F422F7A8F05A}"/>
              </a:ext>
            </a:extLst>
          </p:cNvPr>
          <p:cNvCxnSpPr>
            <a:cxnSpLocks/>
          </p:cNvCxnSpPr>
          <p:nvPr/>
        </p:nvCxnSpPr>
        <p:spPr>
          <a:xfrm>
            <a:off x="5761812" y="3533936"/>
            <a:ext cx="1181420" cy="631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4C7232B-D7DE-4982-83BB-D37125D52FA6}"/>
              </a:ext>
            </a:extLst>
          </p:cNvPr>
          <p:cNvCxnSpPr>
            <a:cxnSpLocks/>
          </p:cNvCxnSpPr>
          <p:nvPr/>
        </p:nvCxnSpPr>
        <p:spPr>
          <a:xfrm>
            <a:off x="5789644" y="5749727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0D123B9-D05C-4752-BD2C-E66D5705909B}"/>
              </a:ext>
            </a:extLst>
          </p:cNvPr>
          <p:cNvSpPr/>
          <p:nvPr/>
        </p:nvSpPr>
        <p:spPr>
          <a:xfrm>
            <a:off x="1142619" y="1532087"/>
            <a:ext cx="10312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Случайным образом сформируем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подвыборку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данных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83F1832-2ABC-4181-B68C-D250E677D0F5}"/>
              </a:ext>
            </a:extLst>
          </p:cNvPr>
          <p:cNvSpPr/>
          <p:nvPr/>
        </p:nvSpPr>
        <p:spPr>
          <a:xfrm>
            <a:off x="911425" y="3667623"/>
            <a:ext cx="4680000" cy="63161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6B122F3-D2BD-49C0-BCD0-DEC97E0563D3}"/>
              </a:ext>
            </a:extLst>
          </p:cNvPr>
          <p:cNvSpPr/>
          <p:nvPr/>
        </p:nvSpPr>
        <p:spPr>
          <a:xfrm>
            <a:off x="885572" y="4580705"/>
            <a:ext cx="4680000" cy="360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5272CE4-2AA3-4349-9060-E99F463434A3}"/>
              </a:ext>
            </a:extLst>
          </p:cNvPr>
          <p:cNvSpPr/>
          <p:nvPr/>
        </p:nvSpPr>
        <p:spPr>
          <a:xfrm>
            <a:off x="890042" y="6212130"/>
            <a:ext cx="4680000" cy="360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4EC2DB7-BE7F-4C7B-B77C-5BA9DF2310F8}"/>
              </a:ext>
            </a:extLst>
          </p:cNvPr>
          <p:cNvSpPr/>
          <p:nvPr/>
        </p:nvSpPr>
        <p:spPr>
          <a:xfrm rot="16200000">
            <a:off x="-1258982" y="3520928"/>
            <a:ext cx="3358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Out-of-Bag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6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0" grpId="0" animBg="1"/>
      <p:bldP spid="41" grpId="0" animBg="1"/>
      <p:bldP spid="42" grpId="0" animBg="1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537A8ABA-7778-4B9F-B7FE-23009EEC0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057528"/>
              </p:ext>
            </p:extLst>
          </p:nvPr>
        </p:nvGraphicFramePr>
        <p:xfrm>
          <a:off x="803672" y="2179320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20735A-B944-4752-9F05-5335A9ED3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96950"/>
              </p:ext>
            </p:extLst>
          </p:nvPr>
        </p:nvGraphicFramePr>
        <p:xfrm>
          <a:off x="6924352" y="2179320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3D528E89-1DFF-4E1A-8FBD-400B22382599}"/>
              </a:ext>
            </a:extLst>
          </p:cNvPr>
          <p:cNvCxnSpPr>
            <a:cxnSpLocks/>
          </p:cNvCxnSpPr>
          <p:nvPr/>
        </p:nvCxnSpPr>
        <p:spPr>
          <a:xfrm>
            <a:off x="5628208" y="510165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D67CD5C-7CF0-4D39-9486-15EADB628BA5}"/>
              </a:ext>
            </a:extLst>
          </p:cNvPr>
          <p:cNvCxnSpPr/>
          <p:nvPr/>
        </p:nvCxnSpPr>
        <p:spPr>
          <a:xfrm>
            <a:off x="5700216" y="4484209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AAD6E65-7037-4F36-A67C-E32A19FF9E28}"/>
              </a:ext>
            </a:extLst>
          </p:cNvPr>
          <p:cNvCxnSpPr>
            <a:cxnSpLocks/>
          </p:cNvCxnSpPr>
          <p:nvPr/>
        </p:nvCxnSpPr>
        <p:spPr>
          <a:xfrm flipV="1">
            <a:off x="5611344" y="5749727"/>
            <a:ext cx="1241000" cy="9376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139E624-B73F-4C4A-A458-9D85EA1ECBBB}"/>
              </a:ext>
            </a:extLst>
          </p:cNvPr>
          <p:cNvCxnSpPr/>
          <p:nvPr/>
        </p:nvCxnSpPr>
        <p:spPr>
          <a:xfrm>
            <a:off x="5529828" y="6109767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1630DFA-30E8-4812-94E8-FAF81CBB299F}"/>
              </a:ext>
            </a:extLst>
          </p:cNvPr>
          <p:cNvCxnSpPr>
            <a:cxnSpLocks/>
          </p:cNvCxnSpPr>
          <p:nvPr/>
        </p:nvCxnSpPr>
        <p:spPr>
          <a:xfrm flipV="1">
            <a:off x="5591944" y="6325791"/>
            <a:ext cx="1243536" cy="3615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B8E4DD0-D3BE-481E-B19D-6FA64BCE5E57}"/>
              </a:ext>
            </a:extLst>
          </p:cNvPr>
          <p:cNvCxnSpPr>
            <a:cxnSpLocks/>
          </p:cNvCxnSpPr>
          <p:nvPr/>
        </p:nvCxnSpPr>
        <p:spPr>
          <a:xfrm>
            <a:off x="5628208" y="6687345"/>
            <a:ext cx="1207272" cy="42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216F1A-118B-401C-80EB-0A56234FE2CD}"/>
              </a:ext>
            </a:extLst>
          </p:cNvPr>
          <p:cNvCxnSpPr>
            <a:cxnSpLocks/>
          </p:cNvCxnSpPr>
          <p:nvPr/>
        </p:nvCxnSpPr>
        <p:spPr>
          <a:xfrm>
            <a:off x="5668966" y="546169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907928E-D091-477B-8865-287257C2B1B2}"/>
              </a:ext>
            </a:extLst>
          </p:cNvPr>
          <p:cNvCxnSpPr>
            <a:cxnSpLocks/>
          </p:cNvCxnSpPr>
          <p:nvPr/>
        </p:nvCxnSpPr>
        <p:spPr>
          <a:xfrm>
            <a:off x="5668966" y="3157439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8BC3624-E132-4269-9EBF-E9A7882B80B8}"/>
              </a:ext>
            </a:extLst>
          </p:cNvPr>
          <p:cNvCxnSpPr>
            <a:cxnSpLocks/>
          </p:cNvCxnSpPr>
          <p:nvPr/>
        </p:nvCxnSpPr>
        <p:spPr>
          <a:xfrm>
            <a:off x="5668966" y="3517479"/>
            <a:ext cx="1125756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6D68032-7072-4230-A0CC-F422F7A8F05A}"/>
              </a:ext>
            </a:extLst>
          </p:cNvPr>
          <p:cNvCxnSpPr>
            <a:cxnSpLocks/>
          </p:cNvCxnSpPr>
          <p:nvPr/>
        </p:nvCxnSpPr>
        <p:spPr>
          <a:xfrm>
            <a:off x="5654060" y="3533936"/>
            <a:ext cx="1181420" cy="631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4C7232B-D7DE-4982-83BB-D37125D52FA6}"/>
              </a:ext>
            </a:extLst>
          </p:cNvPr>
          <p:cNvCxnSpPr>
            <a:cxnSpLocks/>
          </p:cNvCxnSpPr>
          <p:nvPr/>
        </p:nvCxnSpPr>
        <p:spPr>
          <a:xfrm>
            <a:off x="5681892" y="5749727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7A39BF-DA53-40DA-A54F-588B4A8E38C7}"/>
              </a:ext>
            </a:extLst>
          </p:cNvPr>
          <p:cNvSpPr/>
          <p:nvPr/>
        </p:nvSpPr>
        <p:spPr>
          <a:xfrm>
            <a:off x="3057044" y="1593675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Случайно выбираем параметры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69169EB-196C-400B-9EE4-1C1EB1A20895}"/>
              </a:ext>
            </a:extLst>
          </p:cNvPr>
          <p:cNvSpPr/>
          <p:nvPr/>
        </p:nvSpPr>
        <p:spPr>
          <a:xfrm>
            <a:off x="8796560" y="2179316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600D762-1A6A-4452-B38B-E4600D0FB9B7}"/>
              </a:ext>
            </a:extLst>
          </p:cNvPr>
          <p:cNvSpPr/>
          <p:nvPr/>
        </p:nvSpPr>
        <p:spPr>
          <a:xfrm>
            <a:off x="7860456" y="2179316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26C15FD-9636-4DD9-A786-9FA0B89C9F2D}"/>
              </a:ext>
            </a:extLst>
          </p:cNvPr>
          <p:cNvSpPr/>
          <p:nvPr/>
        </p:nvSpPr>
        <p:spPr>
          <a:xfrm>
            <a:off x="9726021" y="2179320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" grpId="0" animBg="1"/>
      <p:bldP spid="4" grpId="1" animBg="1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59285B-8BB1-40A3-AD2B-78D0480BCDEA}"/>
              </a:ext>
            </a:extLst>
          </p:cNvPr>
          <p:cNvSpPr/>
          <p:nvPr/>
        </p:nvSpPr>
        <p:spPr>
          <a:xfrm>
            <a:off x="479376" y="2132856"/>
            <a:ext cx="38164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4852822-DAC8-471A-821F-A4CCA4A00F8D}"/>
              </a:ext>
            </a:extLst>
          </p:cNvPr>
          <p:cNvSpPr/>
          <p:nvPr/>
        </p:nvSpPr>
        <p:spPr>
          <a:xfrm>
            <a:off x="417189" y="3653408"/>
            <a:ext cx="38164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1C28F79-8E10-46DE-BD55-7CC67BE3F02C}"/>
              </a:ext>
            </a:extLst>
          </p:cNvPr>
          <p:cNvSpPr/>
          <p:nvPr/>
        </p:nvSpPr>
        <p:spPr>
          <a:xfrm>
            <a:off x="4871864" y="2132855"/>
            <a:ext cx="38164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BAF0D46-6957-4467-86AB-1D362882604F}"/>
              </a:ext>
            </a:extLst>
          </p:cNvPr>
          <p:cNvSpPr/>
          <p:nvPr/>
        </p:nvSpPr>
        <p:spPr>
          <a:xfrm>
            <a:off x="4865729" y="3653408"/>
            <a:ext cx="38164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C2A1B99-C419-46F9-AEFE-F664D66CC2FD}"/>
              </a:ext>
            </a:extLst>
          </p:cNvPr>
          <p:cNvSpPr/>
          <p:nvPr/>
        </p:nvSpPr>
        <p:spPr>
          <a:xfrm>
            <a:off x="479376" y="5195862"/>
            <a:ext cx="38164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EEB67B8-BB69-4C3B-9CD2-8A70B80278BC}"/>
              </a:ext>
            </a:extLst>
          </p:cNvPr>
          <p:cNvSpPr/>
          <p:nvPr/>
        </p:nvSpPr>
        <p:spPr>
          <a:xfrm>
            <a:off x="4865729" y="5195861"/>
            <a:ext cx="3816424" cy="1121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DD9F36A7-2408-4054-8A9F-F7354DEBB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8966703" y="2693564"/>
            <a:ext cx="3219450" cy="29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 animBg="1"/>
      <p:bldP spid="26" grpId="0" animBg="1"/>
      <p:bldP spid="27" grpId="0" animBg="1"/>
      <p:bldP spid="28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1121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BaggingClassifier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92506" y="2424495"/>
            <a:ext cx="9586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Bagging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BaggingClassifier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())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DE56F2-FE33-47DC-BD30-4BF8ABAF0024}"/>
              </a:ext>
            </a:extLst>
          </p:cNvPr>
          <p:cNvSpPr/>
          <p:nvPr/>
        </p:nvSpPr>
        <p:spPr>
          <a:xfrm>
            <a:off x="846954" y="3094678"/>
            <a:ext cx="103274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BaggingClassifier(</a:t>
            </a:r>
            <a:endParaRPr lang="en-US" sz="20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base_estimator=KNeighborsClassifier(algorithm='auto', leaf_size=30, metric='minkowski', metric_params=None, n_jobs=None, n_neighbors=5, p=2, weights='uniform’), </a:t>
            </a:r>
            <a:endParaRPr lang="en-US" sz="20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bootstrap=True, bootstrap_features=False, </a:t>
            </a:r>
            <a:endParaRPr lang="en-US" sz="20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max_features=1.0, max_samples=1.0, </a:t>
            </a:r>
            <a:endParaRPr lang="en-US" sz="20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n_estimators=10, n_jobs=None, oob_score=False, random_state=None, verbose=0, warm_start=False)</a:t>
            </a:r>
            <a:endParaRPr lang="ru-RU" sz="20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17B20F-1E6F-4EE2-8563-6EDC0568DBE4}"/>
              </a:ext>
            </a:extLst>
          </p:cNvPr>
          <p:cNvSpPr/>
          <p:nvPr/>
        </p:nvSpPr>
        <p:spPr>
          <a:xfrm>
            <a:off x="911424" y="3395241"/>
            <a:ext cx="10262958" cy="10081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B1BE589-4FF6-4F72-B97B-E2553948ADC6}"/>
              </a:ext>
            </a:extLst>
          </p:cNvPr>
          <p:cNvSpPr/>
          <p:nvPr/>
        </p:nvSpPr>
        <p:spPr>
          <a:xfrm>
            <a:off x="911424" y="4359328"/>
            <a:ext cx="6380455" cy="26231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0270C8-0758-4193-9775-CC875A05C573}"/>
              </a:ext>
            </a:extLst>
          </p:cNvPr>
          <p:cNvSpPr/>
          <p:nvPr/>
        </p:nvSpPr>
        <p:spPr>
          <a:xfrm>
            <a:off x="911424" y="4699003"/>
            <a:ext cx="5225029" cy="26231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70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18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9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Случайный Лес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4F2695-5894-4EC7-84F7-7446F0EBD067}"/>
              </a:ext>
            </a:extLst>
          </p:cNvPr>
          <p:cNvSpPr/>
          <p:nvPr/>
        </p:nvSpPr>
        <p:spPr>
          <a:xfrm>
            <a:off x="333087" y="1578375"/>
            <a:ext cx="68407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Используем деревья решений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Создаем </a:t>
            </a:r>
            <a:r>
              <a:rPr lang="ru-RU" sz="2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подвыборки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Использовать случайное подмножество параметров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Используем разные параметры для деревьев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Повторяем много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Тестируем на </a:t>
            </a:r>
            <a:r>
              <a:rPr lang="tr-TR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Out-of-Bag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4E9DCD94-C97C-4CE0-B06D-76E4673BCB4B}"/>
              </a:ext>
            </a:extLst>
          </p:cNvPr>
          <p:cNvGrpSpPr/>
          <p:nvPr/>
        </p:nvGrpSpPr>
        <p:grpSpPr>
          <a:xfrm>
            <a:off x="8739767" y="3543693"/>
            <a:ext cx="3384376" cy="1856387"/>
            <a:chOff x="3119478" y="3600739"/>
            <a:chExt cx="5680712" cy="2697473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1BBCA0A-8A99-43A5-BCFA-63EC7211B237}"/>
                </a:ext>
              </a:extLst>
            </p:cNvPr>
            <p:cNvCxnSpPr>
              <a:cxnSpLocks/>
              <a:stCxn id="29" idx="2"/>
              <a:endCxn id="25" idx="0"/>
            </p:cNvCxnSpPr>
            <p:nvPr/>
          </p:nvCxnSpPr>
          <p:spPr>
            <a:xfrm>
              <a:off x="4271606" y="4682308"/>
              <a:ext cx="822452" cy="4134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C3B24EE0-206C-43FC-9670-CE90E9A45DA3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4343B285-2026-46A5-8180-9EEEC5C860E0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7D22708E-0F5B-4D79-8F2E-CDC31FAF8D95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EA0E44D0-6E56-4089-9562-87DF39F993A8}"/>
                </a:ext>
              </a:extLst>
            </p:cNvPr>
            <p:cNvCxnSpPr>
              <a:cxnSpLocks/>
              <a:stCxn id="18" idx="2"/>
              <a:endCxn id="29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4526ABD4-8C92-488C-B30F-3CC2F397A659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4325E1CB-8363-4BDE-B004-C586E0F6DD64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BF7698BD-2709-4B0D-9F6E-1992F31D4995}"/>
                </a:ext>
              </a:extLst>
            </p:cNvPr>
            <p:cNvCxnSpPr>
              <a:cxnSpLocks/>
              <a:stCxn id="19" idx="2"/>
              <a:endCxn id="31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5ACCFC68-C04D-442C-9F52-E0913B8FA65D}"/>
                </a:ext>
              </a:extLst>
            </p:cNvPr>
            <p:cNvSpPr/>
            <p:nvPr/>
          </p:nvSpPr>
          <p:spPr>
            <a:xfrm>
              <a:off x="4572000" y="5095766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2A055D99-8447-443A-AE2E-5729DEF4FA74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56EB0932-D131-40A1-9F58-CE558439091F}"/>
                </a:ext>
              </a:extLst>
            </p:cNvPr>
            <p:cNvSpPr/>
            <p:nvPr/>
          </p:nvSpPr>
          <p:spPr>
            <a:xfrm>
              <a:off x="3119478" y="51370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119BB625-C55F-4003-9D1A-2C30A0CC5849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id="{EE632421-E11A-443C-B2C8-CD97D5439CB3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E39E16A8-0152-4293-A231-5EC158D67999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1D996893-23D5-4AB7-AA86-5CCC948BF04F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D4D03EA2-4C2B-4269-9698-59F911771F1A}"/>
                </a:ext>
              </a:extLst>
            </p:cNvPr>
            <p:cNvCxnSpPr>
              <a:cxnSpLocks/>
              <a:stCxn id="31" idx="2"/>
              <a:endCxn id="35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8122D716-F7D3-437B-B571-0D5D253C7910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3695542" y="4682308"/>
              <a:ext cx="576064" cy="4547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ED7FD1AE-8769-4D3B-989F-96F5B190DF6C}"/>
              </a:ext>
            </a:extLst>
          </p:cNvPr>
          <p:cNvGrpSpPr/>
          <p:nvPr/>
        </p:nvGrpSpPr>
        <p:grpSpPr>
          <a:xfrm>
            <a:off x="2120454" y="4651947"/>
            <a:ext cx="3009002" cy="1856387"/>
            <a:chOff x="3749548" y="3600739"/>
            <a:chExt cx="5050642" cy="2697473"/>
          </a:xfrm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07625DF3-7832-42F1-96F8-317C2FE8A947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E9A3E494-EA26-4C82-A36F-88884F6BD771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440AFB85-0889-4E2C-AACA-A36A72F46BE2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A26A8145-D4BF-4AA9-A009-E65158108EF9}"/>
                </a:ext>
              </a:extLst>
            </p:cNvPr>
            <p:cNvCxnSpPr>
              <a:cxnSpLocks/>
              <a:stCxn id="40" idx="2"/>
              <a:endCxn id="47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475FF039-2129-4C42-8AF3-2E3ECD0E28F9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F46736EE-025F-4280-BFE6-9D830523C0E1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2C120686-FCE4-4717-9879-5B16FC5AE6D5}"/>
                </a:ext>
              </a:extLst>
            </p:cNvPr>
            <p:cNvCxnSpPr>
              <a:cxnSpLocks/>
              <a:stCxn id="41" idx="2"/>
              <a:endCxn id="48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Прямоугольник: скругленные углы 46">
              <a:extLst>
                <a:ext uri="{FF2B5EF4-FFF2-40B4-BE49-F238E27FC236}">
                  <a16:creationId xmlns:a16="http://schemas.microsoft.com/office/drawing/2014/main" id="{173A13F5-E05D-4618-A803-3C110D86BFBF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2FC63DC9-692B-4DAB-A337-61FF938AC144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472CA0D3-8FFF-4FDD-8063-74D879A999EE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50" name="Прямоугольник: скругленные углы 49">
              <a:extLst>
                <a:ext uri="{FF2B5EF4-FFF2-40B4-BE49-F238E27FC236}">
                  <a16:creationId xmlns:a16="http://schemas.microsoft.com/office/drawing/2014/main" id="{B9EE38DD-0B1B-4E35-9952-F36763361864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51" name="Прямая со стрелкой 50">
              <a:extLst>
                <a:ext uri="{FF2B5EF4-FFF2-40B4-BE49-F238E27FC236}">
                  <a16:creationId xmlns:a16="http://schemas.microsoft.com/office/drawing/2014/main" id="{D023C684-A00C-49D0-AE04-E7FB98DFBAD4}"/>
                </a:ext>
              </a:extLst>
            </p:cNvPr>
            <p:cNvCxnSpPr>
              <a:cxnSpLocks/>
              <a:stCxn id="48" idx="2"/>
              <a:endCxn id="49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 стрелкой 51">
              <a:extLst>
                <a:ext uri="{FF2B5EF4-FFF2-40B4-BE49-F238E27FC236}">
                  <a16:creationId xmlns:a16="http://schemas.microsoft.com/office/drawing/2014/main" id="{1A70B498-5261-4DF4-8E5F-30238B84EAA5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30C8D9EE-F585-425D-A5D6-8128A47776D4}"/>
              </a:ext>
            </a:extLst>
          </p:cNvPr>
          <p:cNvGrpSpPr/>
          <p:nvPr/>
        </p:nvGrpSpPr>
        <p:grpSpPr>
          <a:xfrm>
            <a:off x="9197421" y="1720465"/>
            <a:ext cx="3024956" cy="1330789"/>
            <a:chOff x="3119478" y="3600739"/>
            <a:chExt cx="5077421" cy="1933739"/>
          </a:xfrm>
        </p:grpSpPr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D79307B9-2CDF-4CA3-BE8D-EBED14EAA763}"/>
                </a:ext>
              </a:extLst>
            </p:cNvPr>
            <p:cNvCxnSpPr>
              <a:cxnSpLocks/>
              <a:stCxn id="63" idx="2"/>
              <a:endCxn id="62" idx="0"/>
            </p:cNvCxnSpPr>
            <p:nvPr/>
          </p:nvCxnSpPr>
          <p:spPr>
            <a:xfrm>
              <a:off x="4271606" y="4682308"/>
              <a:ext cx="822452" cy="4134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F9487145-14A3-46FC-A08C-EEA335E10742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56" name="Прямоугольник: скругленные углы 55">
              <a:extLst>
                <a:ext uri="{FF2B5EF4-FFF2-40B4-BE49-F238E27FC236}">
                  <a16:creationId xmlns:a16="http://schemas.microsoft.com/office/drawing/2014/main" id="{B798F8EB-EB65-4640-AA46-3EE3A1B3897B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F6CD3522-016F-4433-915E-2FAB6D476252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58" name="Прямая со стрелкой 57">
              <a:extLst>
                <a:ext uri="{FF2B5EF4-FFF2-40B4-BE49-F238E27FC236}">
                  <a16:creationId xmlns:a16="http://schemas.microsoft.com/office/drawing/2014/main" id="{14F4E81E-1638-4C06-96DC-A20655A2CD86}"/>
                </a:ext>
              </a:extLst>
            </p:cNvPr>
            <p:cNvCxnSpPr>
              <a:cxnSpLocks/>
              <a:stCxn id="55" idx="2"/>
              <a:endCxn id="63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>
              <a:extLst>
                <a:ext uri="{FF2B5EF4-FFF2-40B4-BE49-F238E27FC236}">
                  <a16:creationId xmlns:a16="http://schemas.microsoft.com/office/drawing/2014/main" id="{E6ED8DE1-4AA2-4741-82FE-30AE785EC0A6}"/>
                </a:ext>
              </a:extLst>
            </p:cNvPr>
            <p:cNvCxnSpPr>
              <a:cxnSpLocks/>
              <a:stCxn id="55" idx="2"/>
              <a:endCxn id="56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C329EEE9-75C3-4BDB-BB28-627FE0046934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925E1063-7C07-41F0-869D-2B9ADDC1304D}"/>
                </a:ext>
              </a:extLst>
            </p:cNvPr>
            <p:cNvCxnSpPr>
              <a:cxnSpLocks/>
              <a:stCxn id="56" idx="2"/>
              <a:endCxn id="65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Прямоугольник: скругленные углы 61">
              <a:extLst>
                <a:ext uri="{FF2B5EF4-FFF2-40B4-BE49-F238E27FC236}">
                  <a16:creationId xmlns:a16="http://schemas.microsoft.com/office/drawing/2014/main" id="{AC57E949-4D69-46F4-ABB2-3013F48FCB4D}"/>
                </a:ext>
              </a:extLst>
            </p:cNvPr>
            <p:cNvSpPr/>
            <p:nvPr/>
          </p:nvSpPr>
          <p:spPr>
            <a:xfrm>
              <a:off x="4572000" y="5095766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E87C8907-1567-46DB-AA49-8A9E86E1AE08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2BA9C9DD-AC40-4749-A40A-F1EC5678E10B}"/>
                </a:ext>
              </a:extLst>
            </p:cNvPr>
            <p:cNvSpPr/>
            <p:nvPr/>
          </p:nvSpPr>
          <p:spPr>
            <a:xfrm>
              <a:off x="3119478" y="51370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1A31594B-2DB1-4CF5-9552-64553E6A61D7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440C488E-486A-4D88-85E2-8784827FD6AD}"/>
                </a:ext>
              </a:extLst>
            </p:cNvPr>
            <p:cNvCxnSpPr>
              <a:cxnSpLocks/>
              <a:stCxn id="63" idx="2"/>
              <a:endCxn id="64" idx="0"/>
            </p:cNvCxnSpPr>
            <p:nvPr/>
          </p:nvCxnSpPr>
          <p:spPr>
            <a:xfrm flipH="1">
              <a:off x="3695542" y="4682308"/>
              <a:ext cx="576064" cy="4547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71E8C37-C89C-443E-ACA8-C001EF1E08B8}"/>
              </a:ext>
            </a:extLst>
          </p:cNvPr>
          <p:cNvGrpSpPr/>
          <p:nvPr/>
        </p:nvGrpSpPr>
        <p:grpSpPr>
          <a:xfrm>
            <a:off x="5086614" y="3824963"/>
            <a:ext cx="3609528" cy="1866470"/>
            <a:chOff x="4848921" y="4444682"/>
            <a:chExt cx="3609528" cy="1866470"/>
          </a:xfrm>
        </p:grpSpPr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0BB4732C-7663-4EDA-A2F4-ECF17F277CB0}"/>
                </a:ext>
              </a:extLst>
            </p:cNvPr>
            <p:cNvGrpSpPr/>
            <p:nvPr/>
          </p:nvGrpSpPr>
          <p:grpSpPr>
            <a:xfrm>
              <a:off x="5074073" y="4444682"/>
              <a:ext cx="3384376" cy="1856387"/>
              <a:chOff x="3119478" y="3600739"/>
              <a:chExt cx="5680712" cy="2697473"/>
            </a:xfrm>
          </p:grpSpPr>
          <p:cxnSp>
            <p:nvCxnSpPr>
              <p:cNvPr id="73" name="Прямая со стрелкой 72">
                <a:extLst>
                  <a:ext uri="{FF2B5EF4-FFF2-40B4-BE49-F238E27FC236}">
                    <a16:creationId xmlns:a16="http://schemas.microsoft.com/office/drawing/2014/main" id="{E8D39E24-7948-4D7B-9258-F865B43FDE99}"/>
                  </a:ext>
                </a:extLst>
              </p:cNvPr>
              <p:cNvCxnSpPr>
                <a:cxnSpLocks/>
                <a:stCxn id="82" idx="2"/>
                <a:endCxn id="81" idx="0"/>
              </p:cNvCxnSpPr>
              <p:nvPr/>
            </p:nvCxnSpPr>
            <p:spPr>
              <a:xfrm>
                <a:off x="4271606" y="4682308"/>
                <a:ext cx="822452" cy="41345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Прямоугольник: скругленные углы 73">
                <a:extLst>
                  <a:ext uri="{FF2B5EF4-FFF2-40B4-BE49-F238E27FC236}">
                    <a16:creationId xmlns:a16="http://schemas.microsoft.com/office/drawing/2014/main" id="{028F755E-5118-42EF-BAA1-AA962CFE49A2}"/>
                  </a:ext>
                </a:extLst>
              </p:cNvPr>
              <p:cNvSpPr/>
              <p:nvPr/>
            </p:nvSpPr>
            <p:spPr>
              <a:xfrm>
                <a:off x="5040052" y="3600739"/>
                <a:ext cx="1152128" cy="4267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75" name="Прямоугольник: скругленные углы 74">
                <a:extLst>
                  <a:ext uri="{FF2B5EF4-FFF2-40B4-BE49-F238E27FC236}">
                    <a16:creationId xmlns:a16="http://schemas.microsoft.com/office/drawing/2014/main" id="{6AFC6FAB-9849-4657-AC53-199B4E1C19FB}"/>
                  </a:ext>
                </a:extLst>
              </p:cNvPr>
              <p:cNvSpPr/>
              <p:nvPr/>
            </p:nvSpPr>
            <p:spPr>
              <a:xfrm>
                <a:off x="6537332" y="4339961"/>
                <a:ext cx="1044116" cy="4232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76" name="Прямоугольник: скругленные углы 75">
                <a:extLst>
                  <a:ext uri="{FF2B5EF4-FFF2-40B4-BE49-F238E27FC236}">
                    <a16:creationId xmlns:a16="http://schemas.microsoft.com/office/drawing/2014/main" id="{2FBB98DA-3165-4A9A-93AD-99E0DE20EECB}"/>
                  </a:ext>
                </a:extLst>
              </p:cNvPr>
              <p:cNvSpPr/>
              <p:nvPr/>
            </p:nvSpPr>
            <p:spPr>
              <a:xfrm>
                <a:off x="5734548" y="5101712"/>
                <a:ext cx="1152128" cy="38150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cxnSp>
            <p:nvCxnSpPr>
              <p:cNvPr id="77" name="Прямая со стрелкой 76">
                <a:extLst>
                  <a:ext uri="{FF2B5EF4-FFF2-40B4-BE49-F238E27FC236}">
                    <a16:creationId xmlns:a16="http://schemas.microsoft.com/office/drawing/2014/main" id="{D86C2EC5-8EF8-42D3-A364-66171B829B2D}"/>
                  </a:ext>
                </a:extLst>
              </p:cNvPr>
              <p:cNvCxnSpPr>
                <a:cxnSpLocks/>
                <a:stCxn id="74" idx="2"/>
                <a:endCxn id="82" idx="0"/>
              </p:cNvCxnSpPr>
              <p:nvPr/>
            </p:nvCxnSpPr>
            <p:spPr>
              <a:xfrm flipH="1">
                <a:off x="4271606" y="4027489"/>
                <a:ext cx="1344510" cy="231534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Прямая со стрелкой 77">
                <a:extLst>
                  <a:ext uri="{FF2B5EF4-FFF2-40B4-BE49-F238E27FC236}">
                    <a16:creationId xmlns:a16="http://schemas.microsoft.com/office/drawing/2014/main" id="{4E9620CD-673F-4D88-B140-A00830333E64}"/>
                  </a:ext>
                </a:extLst>
              </p:cNvPr>
              <p:cNvCxnSpPr>
                <a:cxnSpLocks/>
                <a:stCxn id="74" idx="2"/>
                <a:endCxn id="75" idx="0"/>
              </p:cNvCxnSpPr>
              <p:nvPr/>
            </p:nvCxnSpPr>
            <p:spPr>
              <a:xfrm>
                <a:off x="5616116" y="4027489"/>
                <a:ext cx="1443274" cy="31247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 стрелкой 78">
                <a:extLst>
                  <a:ext uri="{FF2B5EF4-FFF2-40B4-BE49-F238E27FC236}">
                    <a16:creationId xmlns:a16="http://schemas.microsoft.com/office/drawing/2014/main" id="{8F5F55BF-132F-4BD5-9AC1-4CE4AC6D2F00}"/>
                  </a:ext>
                </a:extLst>
              </p:cNvPr>
              <p:cNvCxnSpPr>
                <a:cxnSpLocks/>
                <a:stCxn id="75" idx="2"/>
                <a:endCxn id="76" idx="0"/>
              </p:cNvCxnSpPr>
              <p:nvPr/>
            </p:nvCxnSpPr>
            <p:spPr>
              <a:xfrm flipH="1">
                <a:off x="6310612" y="4763246"/>
                <a:ext cx="748778" cy="338466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Прямая со стрелкой 79">
                <a:extLst>
                  <a:ext uri="{FF2B5EF4-FFF2-40B4-BE49-F238E27FC236}">
                    <a16:creationId xmlns:a16="http://schemas.microsoft.com/office/drawing/2014/main" id="{3D8F1509-D947-4107-8493-697A65479797}"/>
                  </a:ext>
                </a:extLst>
              </p:cNvPr>
              <p:cNvCxnSpPr>
                <a:cxnSpLocks/>
                <a:stCxn id="75" idx="2"/>
                <a:endCxn id="84" idx="0"/>
              </p:cNvCxnSpPr>
              <p:nvPr/>
            </p:nvCxnSpPr>
            <p:spPr>
              <a:xfrm>
                <a:off x="7059390" y="4763246"/>
                <a:ext cx="615451" cy="347947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Прямоугольник: скругленные углы 80">
                <a:extLst>
                  <a:ext uri="{FF2B5EF4-FFF2-40B4-BE49-F238E27FC236}">
                    <a16:creationId xmlns:a16="http://schemas.microsoft.com/office/drawing/2014/main" id="{4FDF3E88-A6D6-46AC-9723-9549F2201F74}"/>
                  </a:ext>
                </a:extLst>
              </p:cNvPr>
              <p:cNvSpPr/>
              <p:nvPr/>
            </p:nvSpPr>
            <p:spPr>
              <a:xfrm>
                <a:off x="4572000" y="5095766"/>
                <a:ext cx="1044116" cy="42328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2" name="Прямоугольник: скругленные углы 81">
                <a:extLst>
                  <a:ext uri="{FF2B5EF4-FFF2-40B4-BE49-F238E27FC236}">
                    <a16:creationId xmlns:a16="http://schemas.microsoft.com/office/drawing/2014/main" id="{F0D6BBD9-E07F-4CAD-824C-F1EEAAE911B0}"/>
                  </a:ext>
                </a:extLst>
              </p:cNvPr>
              <p:cNvSpPr/>
              <p:nvPr/>
            </p:nvSpPr>
            <p:spPr>
              <a:xfrm>
                <a:off x="3749548" y="4259023"/>
                <a:ext cx="1044116" cy="4232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21BDC9BF-AB94-43C7-B5AC-EC0529CAB9A8}"/>
                  </a:ext>
                </a:extLst>
              </p:cNvPr>
              <p:cNvSpPr/>
              <p:nvPr/>
            </p:nvSpPr>
            <p:spPr>
              <a:xfrm>
                <a:off x="3119478" y="5137008"/>
                <a:ext cx="1152128" cy="3815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886D2928-AAD4-49B9-86DE-A1886ADB11E3}"/>
                  </a:ext>
                </a:extLst>
              </p:cNvPr>
              <p:cNvSpPr/>
              <p:nvPr/>
            </p:nvSpPr>
            <p:spPr>
              <a:xfrm>
                <a:off x="7152783" y="5111193"/>
                <a:ext cx="1044116" cy="4232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5" name="Прямоугольник: скругленные углы 84">
                <a:extLst>
                  <a:ext uri="{FF2B5EF4-FFF2-40B4-BE49-F238E27FC236}">
                    <a16:creationId xmlns:a16="http://schemas.microsoft.com/office/drawing/2014/main" id="{5D015E37-657A-4987-8219-88C3497B48F9}"/>
                  </a:ext>
                </a:extLst>
              </p:cNvPr>
              <p:cNvSpPr/>
              <p:nvPr/>
            </p:nvSpPr>
            <p:spPr>
              <a:xfrm>
                <a:off x="6703951" y="5916706"/>
                <a:ext cx="897664" cy="38150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sp>
            <p:nvSpPr>
              <p:cNvPr id="86" name="Прямоугольник: скругленные углы 85">
                <a:extLst>
                  <a:ext uri="{FF2B5EF4-FFF2-40B4-BE49-F238E27FC236}">
                    <a16:creationId xmlns:a16="http://schemas.microsoft.com/office/drawing/2014/main" id="{84863F47-C6E3-4E2C-BEE8-8522B24A0E00}"/>
                  </a:ext>
                </a:extLst>
              </p:cNvPr>
              <p:cNvSpPr/>
              <p:nvPr/>
            </p:nvSpPr>
            <p:spPr>
              <a:xfrm>
                <a:off x="7902526" y="5916706"/>
                <a:ext cx="897664" cy="38150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000" dirty="0"/>
              </a:p>
            </p:txBody>
          </p:sp>
          <p:cxnSp>
            <p:nvCxnSpPr>
              <p:cNvPr id="87" name="Прямая со стрелкой 86">
                <a:extLst>
                  <a:ext uri="{FF2B5EF4-FFF2-40B4-BE49-F238E27FC236}">
                    <a16:creationId xmlns:a16="http://schemas.microsoft.com/office/drawing/2014/main" id="{0FDC1B2B-7FFB-4835-9976-1A46FB50F970}"/>
                  </a:ext>
                </a:extLst>
              </p:cNvPr>
              <p:cNvCxnSpPr>
                <a:cxnSpLocks/>
                <a:stCxn id="84" idx="2"/>
                <a:endCxn id="85" idx="0"/>
              </p:cNvCxnSpPr>
              <p:nvPr/>
            </p:nvCxnSpPr>
            <p:spPr>
              <a:xfrm flipH="1">
                <a:off x="7152783" y="5534478"/>
                <a:ext cx="522058" cy="38222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 стрелкой 87">
                <a:extLst>
                  <a:ext uri="{FF2B5EF4-FFF2-40B4-BE49-F238E27FC236}">
                    <a16:creationId xmlns:a16="http://schemas.microsoft.com/office/drawing/2014/main" id="{8D1CEB5A-7282-49BE-AF13-E133BE5CAEFB}"/>
                  </a:ext>
                </a:extLst>
              </p:cNvPr>
              <p:cNvCxnSpPr>
                <a:cxnSpLocks/>
                <a:stCxn id="84" idx="2"/>
                <a:endCxn id="86" idx="0"/>
              </p:cNvCxnSpPr>
              <p:nvPr/>
            </p:nvCxnSpPr>
            <p:spPr>
              <a:xfrm>
                <a:off x="7674841" y="5534478"/>
                <a:ext cx="676517" cy="382228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 стрелкой 88">
                <a:extLst>
                  <a:ext uri="{FF2B5EF4-FFF2-40B4-BE49-F238E27FC236}">
                    <a16:creationId xmlns:a16="http://schemas.microsoft.com/office/drawing/2014/main" id="{FFA4AA72-F605-4C2F-A8DF-B8C4B358DC3D}"/>
                  </a:ext>
                </a:extLst>
              </p:cNvPr>
              <p:cNvCxnSpPr>
                <a:cxnSpLocks/>
                <a:stCxn id="82" idx="2"/>
                <a:endCxn id="83" idx="0"/>
              </p:cNvCxnSpPr>
              <p:nvPr/>
            </p:nvCxnSpPr>
            <p:spPr>
              <a:xfrm flipH="1">
                <a:off x="3695542" y="4682308"/>
                <a:ext cx="576064" cy="4547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C4C91675-F573-4A4B-A326-6F2C2A981E63}"/>
                </a:ext>
              </a:extLst>
            </p:cNvPr>
            <p:cNvSpPr/>
            <p:nvPr/>
          </p:nvSpPr>
          <p:spPr>
            <a:xfrm>
              <a:off x="4848921" y="6048602"/>
              <a:ext cx="534798" cy="2625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70" name="Прямоугольник: скругленные углы 69">
              <a:extLst>
                <a:ext uri="{FF2B5EF4-FFF2-40B4-BE49-F238E27FC236}">
                  <a16:creationId xmlns:a16="http://schemas.microsoft.com/office/drawing/2014/main" id="{521F7D38-AC11-4470-A76F-45C819FBE759}"/>
                </a:ext>
              </a:extLst>
            </p:cNvPr>
            <p:cNvSpPr/>
            <p:nvPr/>
          </p:nvSpPr>
          <p:spPr>
            <a:xfrm>
              <a:off x="5562991" y="6048602"/>
              <a:ext cx="534798" cy="26255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5449AE4D-68AE-44E4-B1C6-04D1E9DB15C7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 flipH="1">
              <a:off x="5116320" y="5785554"/>
              <a:ext cx="311024" cy="26304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5EE16631-E2BC-4810-BA36-D05B598D56D0}"/>
                </a:ext>
              </a:extLst>
            </p:cNvPr>
            <p:cNvCxnSpPr>
              <a:cxnSpLocks/>
              <a:stCxn id="83" idx="2"/>
              <a:endCxn id="70" idx="0"/>
            </p:cNvCxnSpPr>
            <p:nvPr/>
          </p:nvCxnSpPr>
          <p:spPr>
            <a:xfrm>
              <a:off x="5417273" y="5764484"/>
              <a:ext cx="413117" cy="28411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675BBBC6-D1D5-43DB-932B-878B49AD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5" y="5375741"/>
            <a:ext cx="2762219" cy="1311023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64B98B7-AE01-43AA-9498-BFBF4F92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34199" y="5187404"/>
            <a:ext cx="3122341" cy="1481947"/>
          </a:xfrm>
          <a:prstGeom prst="rect">
            <a:avLst/>
          </a:prstGeom>
        </p:spPr>
      </p:pic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B9E29095-9C64-4C07-8236-C7303DEC8966}"/>
              </a:ext>
            </a:extLst>
          </p:cNvPr>
          <p:cNvGrpSpPr/>
          <p:nvPr/>
        </p:nvGrpSpPr>
        <p:grpSpPr>
          <a:xfrm flipH="1">
            <a:off x="6521526" y="1659904"/>
            <a:ext cx="3009002" cy="1856387"/>
            <a:chOff x="3749548" y="3600739"/>
            <a:chExt cx="5050642" cy="2697473"/>
          </a:xfrm>
        </p:grpSpPr>
        <p:sp>
          <p:nvSpPr>
            <p:cNvPr id="93" name="Прямоугольник: скругленные углы 92">
              <a:extLst>
                <a:ext uri="{FF2B5EF4-FFF2-40B4-BE49-F238E27FC236}">
                  <a16:creationId xmlns:a16="http://schemas.microsoft.com/office/drawing/2014/main" id="{2C07FF2B-CBF3-411D-846C-399400B97F57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94" name="Прямоугольник: скругленные углы 93">
              <a:extLst>
                <a:ext uri="{FF2B5EF4-FFF2-40B4-BE49-F238E27FC236}">
                  <a16:creationId xmlns:a16="http://schemas.microsoft.com/office/drawing/2014/main" id="{7A73F5CF-F4A0-4F69-B61A-8C4FCCC23290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95" name="Прямоугольник: скругленные углы 94">
              <a:extLst>
                <a:ext uri="{FF2B5EF4-FFF2-40B4-BE49-F238E27FC236}">
                  <a16:creationId xmlns:a16="http://schemas.microsoft.com/office/drawing/2014/main" id="{919CF2CA-263C-4A71-906C-CE7AEECDB61F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96" name="Прямая со стрелкой 95">
              <a:extLst>
                <a:ext uri="{FF2B5EF4-FFF2-40B4-BE49-F238E27FC236}">
                  <a16:creationId xmlns:a16="http://schemas.microsoft.com/office/drawing/2014/main" id="{EBCA00E2-0C7A-4DD6-911D-736FB4C5EAFD}"/>
                </a:ext>
              </a:extLst>
            </p:cNvPr>
            <p:cNvCxnSpPr>
              <a:cxnSpLocks/>
              <a:stCxn id="93" idx="2"/>
              <a:endCxn id="101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 стрелкой 96">
              <a:extLst>
                <a:ext uri="{FF2B5EF4-FFF2-40B4-BE49-F238E27FC236}">
                  <a16:creationId xmlns:a16="http://schemas.microsoft.com/office/drawing/2014/main" id="{4233E793-6E54-4248-A27E-8CB688972CE6}"/>
                </a:ext>
              </a:extLst>
            </p:cNvPr>
            <p:cNvCxnSpPr>
              <a:cxnSpLocks/>
              <a:stCxn id="93" idx="2"/>
              <a:endCxn id="94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 стрелкой 98">
              <a:extLst>
                <a:ext uri="{FF2B5EF4-FFF2-40B4-BE49-F238E27FC236}">
                  <a16:creationId xmlns:a16="http://schemas.microsoft.com/office/drawing/2014/main" id="{2FA7FAF0-0410-4D21-80F7-1E1FDE196749}"/>
                </a:ext>
              </a:extLst>
            </p:cNvPr>
            <p:cNvCxnSpPr>
              <a:cxnSpLocks/>
              <a:stCxn id="94" idx="2"/>
              <a:endCxn id="95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 стрелкой 99">
              <a:extLst>
                <a:ext uri="{FF2B5EF4-FFF2-40B4-BE49-F238E27FC236}">
                  <a16:creationId xmlns:a16="http://schemas.microsoft.com/office/drawing/2014/main" id="{4ACFFBED-503D-425B-9E92-9E7F200B3357}"/>
                </a:ext>
              </a:extLst>
            </p:cNvPr>
            <p:cNvCxnSpPr>
              <a:cxnSpLocks/>
              <a:stCxn id="94" idx="2"/>
              <a:endCxn id="102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Прямоугольник: скругленные углы 100">
              <a:extLst>
                <a:ext uri="{FF2B5EF4-FFF2-40B4-BE49-F238E27FC236}">
                  <a16:creationId xmlns:a16="http://schemas.microsoft.com/office/drawing/2014/main" id="{1DC23DCF-4FE9-4CAF-94B1-DF2311B9BD89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02" name="Прямоугольник: скругленные углы 101">
              <a:extLst>
                <a:ext uri="{FF2B5EF4-FFF2-40B4-BE49-F238E27FC236}">
                  <a16:creationId xmlns:a16="http://schemas.microsoft.com/office/drawing/2014/main" id="{CAFD588E-4828-45B0-952A-77BB0AF1E085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03" name="Прямоугольник: скругленные углы 102">
              <a:extLst>
                <a:ext uri="{FF2B5EF4-FFF2-40B4-BE49-F238E27FC236}">
                  <a16:creationId xmlns:a16="http://schemas.microsoft.com/office/drawing/2014/main" id="{280D6ECC-1CEB-4C05-96CA-462CAD259128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04" name="Прямоугольник: скругленные углы 103">
              <a:extLst>
                <a:ext uri="{FF2B5EF4-FFF2-40B4-BE49-F238E27FC236}">
                  <a16:creationId xmlns:a16="http://schemas.microsoft.com/office/drawing/2014/main" id="{AC787491-A0A8-42B8-AC2E-79924D2BEAD4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05" name="Прямая со стрелкой 104">
              <a:extLst>
                <a:ext uri="{FF2B5EF4-FFF2-40B4-BE49-F238E27FC236}">
                  <a16:creationId xmlns:a16="http://schemas.microsoft.com/office/drawing/2014/main" id="{7B7C5F7D-2E4F-4D7A-91E7-C02DE654F292}"/>
                </a:ext>
              </a:extLst>
            </p:cNvPr>
            <p:cNvCxnSpPr>
              <a:cxnSpLocks/>
              <a:stCxn id="102" idx="2"/>
              <a:endCxn id="103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 стрелкой 105">
              <a:extLst>
                <a:ext uri="{FF2B5EF4-FFF2-40B4-BE49-F238E27FC236}">
                  <a16:creationId xmlns:a16="http://schemas.microsoft.com/office/drawing/2014/main" id="{B7AF5889-3C6A-4235-A8C5-F6C54808E908}"/>
                </a:ext>
              </a:extLst>
            </p:cNvPr>
            <p:cNvCxnSpPr>
              <a:cxnSpLocks/>
              <a:stCxn id="102" idx="2"/>
              <a:endCxn id="104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008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5AD5D89F-4D11-4895-883F-DB2955624722}"/>
              </a:ext>
            </a:extLst>
          </p:cNvPr>
          <p:cNvGrpSpPr/>
          <p:nvPr/>
        </p:nvGrpSpPr>
        <p:grpSpPr>
          <a:xfrm>
            <a:off x="1230111" y="2048143"/>
            <a:ext cx="3384376" cy="1856387"/>
            <a:chOff x="3119478" y="3600739"/>
            <a:chExt cx="5680712" cy="2697473"/>
          </a:xfrm>
        </p:grpSpPr>
        <p:cxnSp>
          <p:nvCxnSpPr>
            <p:cNvPr id="108" name="Прямая со стрелкой 107">
              <a:extLst>
                <a:ext uri="{FF2B5EF4-FFF2-40B4-BE49-F238E27FC236}">
                  <a16:creationId xmlns:a16="http://schemas.microsoft.com/office/drawing/2014/main" id="{08DDE988-5AAB-44FD-A489-2D6DFB9E3797}"/>
                </a:ext>
              </a:extLst>
            </p:cNvPr>
            <p:cNvCxnSpPr>
              <a:cxnSpLocks/>
              <a:stCxn id="117" idx="2"/>
              <a:endCxn id="116" idx="0"/>
            </p:cNvCxnSpPr>
            <p:nvPr/>
          </p:nvCxnSpPr>
          <p:spPr>
            <a:xfrm>
              <a:off x="4271606" y="4682308"/>
              <a:ext cx="822452" cy="4134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Прямоугольник: скругленные углы 108">
              <a:extLst>
                <a:ext uri="{FF2B5EF4-FFF2-40B4-BE49-F238E27FC236}">
                  <a16:creationId xmlns:a16="http://schemas.microsoft.com/office/drawing/2014/main" id="{7AD611D9-C7C0-4C85-9DDC-0CD21CA19E54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10" name="Прямоугольник: скругленные углы 109">
              <a:extLst>
                <a:ext uri="{FF2B5EF4-FFF2-40B4-BE49-F238E27FC236}">
                  <a16:creationId xmlns:a16="http://schemas.microsoft.com/office/drawing/2014/main" id="{092749FA-DD4E-43C4-840C-717C6EF5884E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489DBA6D-E971-4708-9454-EE17DE48484E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12" name="Прямая со стрелкой 111">
              <a:extLst>
                <a:ext uri="{FF2B5EF4-FFF2-40B4-BE49-F238E27FC236}">
                  <a16:creationId xmlns:a16="http://schemas.microsoft.com/office/drawing/2014/main" id="{EEF0C960-3F8B-449E-890B-46CB7B769ED5}"/>
                </a:ext>
              </a:extLst>
            </p:cNvPr>
            <p:cNvCxnSpPr>
              <a:cxnSpLocks/>
              <a:stCxn id="109" idx="2"/>
              <a:endCxn id="117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 стрелкой 112">
              <a:extLst>
                <a:ext uri="{FF2B5EF4-FFF2-40B4-BE49-F238E27FC236}">
                  <a16:creationId xmlns:a16="http://schemas.microsoft.com/office/drawing/2014/main" id="{7583C9FD-8359-46C7-A1AF-9C1EE443156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 стрелкой 113">
              <a:extLst>
                <a:ext uri="{FF2B5EF4-FFF2-40B4-BE49-F238E27FC236}">
                  <a16:creationId xmlns:a16="http://schemas.microsoft.com/office/drawing/2014/main" id="{D5550153-C458-4F56-8067-EE16C6F00458}"/>
                </a:ext>
              </a:extLst>
            </p:cNvPr>
            <p:cNvCxnSpPr>
              <a:cxnSpLocks/>
              <a:stCxn id="110" idx="2"/>
              <a:endCxn id="111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9960A978-07D4-493E-9BAD-A1901E519534}"/>
                </a:ext>
              </a:extLst>
            </p:cNvPr>
            <p:cNvCxnSpPr>
              <a:cxnSpLocks/>
              <a:stCxn id="110" idx="2"/>
              <a:endCxn id="119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Прямоугольник: скругленные углы 115">
              <a:extLst>
                <a:ext uri="{FF2B5EF4-FFF2-40B4-BE49-F238E27FC236}">
                  <a16:creationId xmlns:a16="http://schemas.microsoft.com/office/drawing/2014/main" id="{67AA4F30-C2D3-4665-87A3-B071FAB2EB71}"/>
                </a:ext>
              </a:extLst>
            </p:cNvPr>
            <p:cNvSpPr/>
            <p:nvPr/>
          </p:nvSpPr>
          <p:spPr>
            <a:xfrm>
              <a:off x="4572000" y="5095766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17" name="Прямоугольник: скругленные углы 116">
              <a:extLst>
                <a:ext uri="{FF2B5EF4-FFF2-40B4-BE49-F238E27FC236}">
                  <a16:creationId xmlns:a16="http://schemas.microsoft.com/office/drawing/2014/main" id="{76736E83-0813-4739-A825-322475DA6EFB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18" name="Прямоугольник: скругленные углы 117">
              <a:extLst>
                <a:ext uri="{FF2B5EF4-FFF2-40B4-BE49-F238E27FC236}">
                  <a16:creationId xmlns:a16="http://schemas.microsoft.com/office/drawing/2014/main" id="{FA2367F4-9D29-4C35-A09E-8FDE4D1C3034}"/>
                </a:ext>
              </a:extLst>
            </p:cNvPr>
            <p:cNvSpPr/>
            <p:nvPr/>
          </p:nvSpPr>
          <p:spPr>
            <a:xfrm>
              <a:off x="3119478" y="51370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19" name="Прямоугольник: скругленные углы 118">
              <a:extLst>
                <a:ext uri="{FF2B5EF4-FFF2-40B4-BE49-F238E27FC236}">
                  <a16:creationId xmlns:a16="http://schemas.microsoft.com/office/drawing/2014/main" id="{D97860C0-6023-4502-9B4F-33E179B2FF64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20" name="Прямоугольник: скругленные углы 119">
              <a:extLst>
                <a:ext uri="{FF2B5EF4-FFF2-40B4-BE49-F238E27FC236}">
                  <a16:creationId xmlns:a16="http://schemas.microsoft.com/office/drawing/2014/main" id="{B74B006F-3550-4122-B54F-743335C80D2D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21" name="Прямоугольник: скругленные углы 120">
              <a:extLst>
                <a:ext uri="{FF2B5EF4-FFF2-40B4-BE49-F238E27FC236}">
                  <a16:creationId xmlns:a16="http://schemas.microsoft.com/office/drawing/2014/main" id="{E19F77A7-6EE8-4FAE-AE62-23800E4668A4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22" name="Прямая со стрелкой 121">
              <a:extLst>
                <a:ext uri="{FF2B5EF4-FFF2-40B4-BE49-F238E27FC236}">
                  <a16:creationId xmlns:a16="http://schemas.microsoft.com/office/drawing/2014/main" id="{C6725C30-C5E9-4804-A8AD-72FC9364FC6B}"/>
                </a:ext>
              </a:extLst>
            </p:cNvPr>
            <p:cNvCxnSpPr>
              <a:cxnSpLocks/>
              <a:stCxn id="119" idx="2"/>
              <a:endCxn id="120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 стрелкой 122">
              <a:extLst>
                <a:ext uri="{FF2B5EF4-FFF2-40B4-BE49-F238E27FC236}">
                  <a16:creationId xmlns:a16="http://schemas.microsoft.com/office/drawing/2014/main" id="{EC71F64E-C441-4A1A-A331-AD3EC6C4A24B}"/>
                </a:ext>
              </a:extLst>
            </p:cNvPr>
            <p:cNvCxnSpPr>
              <a:cxnSpLocks/>
              <a:stCxn id="119" idx="2"/>
              <a:endCxn id="121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D1E6A849-CD7F-40E7-B472-820957CC08FC}"/>
                </a:ext>
              </a:extLst>
            </p:cNvPr>
            <p:cNvCxnSpPr>
              <a:cxnSpLocks/>
              <a:stCxn id="117" idx="2"/>
              <a:endCxn id="118" idx="0"/>
            </p:cNvCxnSpPr>
            <p:nvPr/>
          </p:nvCxnSpPr>
          <p:spPr>
            <a:xfrm flipH="1">
              <a:off x="3695542" y="4682308"/>
              <a:ext cx="576064" cy="4547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Группа 124">
            <a:extLst>
              <a:ext uri="{FF2B5EF4-FFF2-40B4-BE49-F238E27FC236}">
                <a16:creationId xmlns:a16="http://schemas.microsoft.com/office/drawing/2014/main" id="{90C00949-678F-437F-A0D3-BC22B878BEF0}"/>
              </a:ext>
            </a:extLst>
          </p:cNvPr>
          <p:cNvGrpSpPr/>
          <p:nvPr/>
        </p:nvGrpSpPr>
        <p:grpSpPr>
          <a:xfrm>
            <a:off x="1447383" y="4310982"/>
            <a:ext cx="3009002" cy="1856387"/>
            <a:chOff x="3749548" y="3600739"/>
            <a:chExt cx="5050642" cy="2697473"/>
          </a:xfrm>
        </p:grpSpPr>
        <p:sp>
          <p:nvSpPr>
            <p:cNvPr id="126" name="Прямоугольник: скругленные углы 125">
              <a:extLst>
                <a:ext uri="{FF2B5EF4-FFF2-40B4-BE49-F238E27FC236}">
                  <a16:creationId xmlns:a16="http://schemas.microsoft.com/office/drawing/2014/main" id="{5EA79DA8-B27E-4ACD-8EE6-CC50D9F1C5D9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27" name="Прямоугольник: скругленные углы 126">
              <a:extLst>
                <a:ext uri="{FF2B5EF4-FFF2-40B4-BE49-F238E27FC236}">
                  <a16:creationId xmlns:a16="http://schemas.microsoft.com/office/drawing/2014/main" id="{2672D6F4-24F2-4B57-8A69-6B52BA7E9BCE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28" name="Прямоугольник: скругленные углы 127">
              <a:extLst>
                <a:ext uri="{FF2B5EF4-FFF2-40B4-BE49-F238E27FC236}">
                  <a16:creationId xmlns:a16="http://schemas.microsoft.com/office/drawing/2014/main" id="{E2706EE6-32D0-46F6-9D6F-42E17C06E733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29" name="Прямая со стрелкой 128">
              <a:extLst>
                <a:ext uri="{FF2B5EF4-FFF2-40B4-BE49-F238E27FC236}">
                  <a16:creationId xmlns:a16="http://schemas.microsoft.com/office/drawing/2014/main" id="{5AB2A2D7-3DD6-48BC-A6EA-1BCB2F5AE4F9}"/>
                </a:ext>
              </a:extLst>
            </p:cNvPr>
            <p:cNvCxnSpPr>
              <a:cxnSpLocks/>
              <a:stCxn id="126" idx="2"/>
              <a:endCxn id="133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Прямая со стрелкой 129">
              <a:extLst>
                <a:ext uri="{FF2B5EF4-FFF2-40B4-BE49-F238E27FC236}">
                  <a16:creationId xmlns:a16="http://schemas.microsoft.com/office/drawing/2014/main" id="{2A35B275-6269-4859-81EC-A5513DE13314}"/>
                </a:ext>
              </a:extLst>
            </p:cNvPr>
            <p:cNvCxnSpPr>
              <a:cxnSpLocks/>
              <a:stCxn id="126" idx="2"/>
              <a:endCxn id="127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Прямая со стрелкой 130">
              <a:extLst>
                <a:ext uri="{FF2B5EF4-FFF2-40B4-BE49-F238E27FC236}">
                  <a16:creationId xmlns:a16="http://schemas.microsoft.com/office/drawing/2014/main" id="{47F9A1C1-8089-4525-8873-EA6E564FE4BC}"/>
                </a:ext>
              </a:extLst>
            </p:cNvPr>
            <p:cNvCxnSpPr>
              <a:cxnSpLocks/>
              <a:stCxn id="127" idx="2"/>
              <a:endCxn id="128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Прямая со стрелкой 131">
              <a:extLst>
                <a:ext uri="{FF2B5EF4-FFF2-40B4-BE49-F238E27FC236}">
                  <a16:creationId xmlns:a16="http://schemas.microsoft.com/office/drawing/2014/main" id="{470605B4-4B43-43D9-871E-3B949454A01B}"/>
                </a:ext>
              </a:extLst>
            </p:cNvPr>
            <p:cNvCxnSpPr>
              <a:cxnSpLocks/>
              <a:stCxn id="127" idx="2"/>
              <a:endCxn id="134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Прямоугольник: скругленные углы 132">
              <a:extLst>
                <a:ext uri="{FF2B5EF4-FFF2-40B4-BE49-F238E27FC236}">
                  <a16:creationId xmlns:a16="http://schemas.microsoft.com/office/drawing/2014/main" id="{494A3532-D52F-4187-9E01-066AA8A2270C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34" name="Прямоугольник: скругленные углы 133">
              <a:extLst>
                <a:ext uri="{FF2B5EF4-FFF2-40B4-BE49-F238E27FC236}">
                  <a16:creationId xmlns:a16="http://schemas.microsoft.com/office/drawing/2014/main" id="{5716EB3B-6660-4FF7-AF72-92ED785D2CDB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35" name="Прямоугольник: скругленные углы 134">
              <a:extLst>
                <a:ext uri="{FF2B5EF4-FFF2-40B4-BE49-F238E27FC236}">
                  <a16:creationId xmlns:a16="http://schemas.microsoft.com/office/drawing/2014/main" id="{683CE291-0D0F-4905-80C5-C46D1BE01C49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36" name="Прямоугольник: скругленные углы 135">
              <a:extLst>
                <a:ext uri="{FF2B5EF4-FFF2-40B4-BE49-F238E27FC236}">
                  <a16:creationId xmlns:a16="http://schemas.microsoft.com/office/drawing/2014/main" id="{08BD57DA-7B50-4F09-AA93-7B7E0D81E882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37" name="Прямая со стрелкой 136">
              <a:extLst>
                <a:ext uri="{FF2B5EF4-FFF2-40B4-BE49-F238E27FC236}">
                  <a16:creationId xmlns:a16="http://schemas.microsoft.com/office/drawing/2014/main" id="{84B8B2C3-E024-4392-90C2-1FDC5FBEBEF2}"/>
                </a:ext>
              </a:extLst>
            </p:cNvPr>
            <p:cNvCxnSpPr>
              <a:cxnSpLocks/>
              <a:stCxn id="134" idx="2"/>
              <a:endCxn id="135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 стрелкой 137">
              <a:extLst>
                <a:ext uri="{FF2B5EF4-FFF2-40B4-BE49-F238E27FC236}">
                  <a16:creationId xmlns:a16="http://schemas.microsoft.com/office/drawing/2014/main" id="{C1DFC339-D556-4A85-AA8A-E8901FBF0BE6}"/>
                </a:ext>
              </a:extLst>
            </p:cNvPr>
            <p:cNvCxnSpPr>
              <a:cxnSpLocks/>
              <a:stCxn id="134" idx="2"/>
              <a:endCxn id="136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Группа 138">
            <a:extLst>
              <a:ext uri="{FF2B5EF4-FFF2-40B4-BE49-F238E27FC236}">
                <a16:creationId xmlns:a16="http://schemas.microsoft.com/office/drawing/2014/main" id="{8724CFB1-C70A-4FEF-94C5-9BF3E91390D6}"/>
              </a:ext>
            </a:extLst>
          </p:cNvPr>
          <p:cNvGrpSpPr/>
          <p:nvPr/>
        </p:nvGrpSpPr>
        <p:grpSpPr>
          <a:xfrm>
            <a:off x="5507979" y="4182819"/>
            <a:ext cx="3384376" cy="1856387"/>
            <a:chOff x="3119478" y="3600739"/>
            <a:chExt cx="5680712" cy="2697473"/>
          </a:xfrm>
        </p:grpSpPr>
        <p:cxnSp>
          <p:nvCxnSpPr>
            <p:cNvPr id="140" name="Прямая со стрелкой 139">
              <a:extLst>
                <a:ext uri="{FF2B5EF4-FFF2-40B4-BE49-F238E27FC236}">
                  <a16:creationId xmlns:a16="http://schemas.microsoft.com/office/drawing/2014/main" id="{190B69E6-81C5-4C86-B121-4CD17B32EB51}"/>
                </a:ext>
              </a:extLst>
            </p:cNvPr>
            <p:cNvCxnSpPr>
              <a:cxnSpLocks/>
              <a:stCxn id="149" idx="2"/>
              <a:endCxn id="148" idx="0"/>
            </p:cNvCxnSpPr>
            <p:nvPr/>
          </p:nvCxnSpPr>
          <p:spPr>
            <a:xfrm>
              <a:off x="4271606" y="4682308"/>
              <a:ext cx="822452" cy="4134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Прямоугольник: скругленные углы 140">
              <a:extLst>
                <a:ext uri="{FF2B5EF4-FFF2-40B4-BE49-F238E27FC236}">
                  <a16:creationId xmlns:a16="http://schemas.microsoft.com/office/drawing/2014/main" id="{1A7108E5-666D-4E26-ABE9-087DADEAAB70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42" name="Прямоугольник: скругленные углы 141">
              <a:extLst>
                <a:ext uri="{FF2B5EF4-FFF2-40B4-BE49-F238E27FC236}">
                  <a16:creationId xmlns:a16="http://schemas.microsoft.com/office/drawing/2014/main" id="{328F1FD2-E7D9-44C8-80B1-340E8B4895DA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43" name="Прямоугольник: скругленные углы 142">
              <a:extLst>
                <a:ext uri="{FF2B5EF4-FFF2-40B4-BE49-F238E27FC236}">
                  <a16:creationId xmlns:a16="http://schemas.microsoft.com/office/drawing/2014/main" id="{54CE73F7-218A-44CA-AE85-EEA76E63144F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44" name="Прямая со стрелкой 143">
              <a:extLst>
                <a:ext uri="{FF2B5EF4-FFF2-40B4-BE49-F238E27FC236}">
                  <a16:creationId xmlns:a16="http://schemas.microsoft.com/office/drawing/2014/main" id="{F8BD8B8A-41C3-4391-AB7F-FA7368129917}"/>
                </a:ext>
              </a:extLst>
            </p:cNvPr>
            <p:cNvCxnSpPr>
              <a:cxnSpLocks/>
              <a:stCxn id="141" idx="2"/>
              <a:endCxn id="149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Прямая со стрелкой 144">
              <a:extLst>
                <a:ext uri="{FF2B5EF4-FFF2-40B4-BE49-F238E27FC236}">
                  <a16:creationId xmlns:a16="http://schemas.microsoft.com/office/drawing/2014/main" id="{2048746F-080E-4757-99C8-E58ED620B7D2}"/>
                </a:ext>
              </a:extLst>
            </p:cNvPr>
            <p:cNvCxnSpPr>
              <a:cxnSpLocks/>
              <a:stCxn id="141" idx="2"/>
              <a:endCxn id="142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Прямая со стрелкой 145">
              <a:extLst>
                <a:ext uri="{FF2B5EF4-FFF2-40B4-BE49-F238E27FC236}">
                  <a16:creationId xmlns:a16="http://schemas.microsoft.com/office/drawing/2014/main" id="{54306DA2-5217-4DCB-8C64-F37C59192190}"/>
                </a:ext>
              </a:extLst>
            </p:cNvPr>
            <p:cNvCxnSpPr>
              <a:cxnSpLocks/>
              <a:stCxn id="142" idx="2"/>
              <a:endCxn id="143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Прямая со стрелкой 146">
              <a:extLst>
                <a:ext uri="{FF2B5EF4-FFF2-40B4-BE49-F238E27FC236}">
                  <a16:creationId xmlns:a16="http://schemas.microsoft.com/office/drawing/2014/main" id="{2D427137-FA96-492A-A0DA-D88BA7351C9A}"/>
                </a:ext>
              </a:extLst>
            </p:cNvPr>
            <p:cNvCxnSpPr>
              <a:cxnSpLocks/>
              <a:stCxn id="142" idx="2"/>
              <a:endCxn id="151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Прямоугольник: скругленные углы 147">
              <a:extLst>
                <a:ext uri="{FF2B5EF4-FFF2-40B4-BE49-F238E27FC236}">
                  <a16:creationId xmlns:a16="http://schemas.microsoft.com/office/drawing/2014/main" id="{1F87E9A6-26CE-4975-BBC8-2084107A7F39}"/>
                </a:ext>
              </a:extLst>
            </p:cNvPr>
            <p:cNvSpPr/>
            <p:nvPr/>
          </p:nvSpPr>
          <p:spPr>
            <a:xfrm>
              <a:off x="4572000" y="5095766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49" name="Прямоугольник: скругленные углы 148">
              <a:extLst>
                <a:ext uri="{FF2B5EF4-FFF2-40B4-BE49-F238E27FC236}">
                  <a16:creationId xmlns:a16="http://schemas.microsoft.com/office/drawing/2014/main" id="{B175A9AB-6780-4904-997A-A302E1ED1BA1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50" name="Прямоугольник: скругленные углы 149">
              <a:extLst>
                <a:ext uri="{FF2B5EF4-FFF2-40B4-BE49-F238E27FC236}">
                  <a16:creationId xmlns:a16="http://schemas.microsoft.com/office/drawing/2014/main" id="{A0A6F35A-D999-416E-9465-1128E1F10CE2}"/>
                </a:ext>
              </a:extLst>
            </p:cNvPr>
            <p:cNvSpPr/>
            <p:nvPr/>
          </p:nvSpPr>
          <p:spPr>
            <a:xfrm>
              <a:off x="3119478" y="5137008"/>
              <a:ext cx="1152128" cy="3815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51" name="Прямоугольник: скругленные углы 150">
              <a:extLst>
                <a:ext uri="{FF2B5EF4-FFF2-40B4-BE49-F238E27FC236}">
                  <a16:creationId xmlns:a16="http://schemas.microsoft.com/office/drawing/2014/main" id="{075C1B42-18B2-4088-BD0A-A69F06985E7D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52" name="Прямоугольник: скругленные углы 151">
              <a:extLst>
                <a:ext uri="{FF2B5EF4-FFF2-40B4-BE49-F238E27FC236}">
                  <a16:creationId xmlns:a16="http://schemas.microsoft.com/office/drawing/2014/main" id="{DF15A8FA-40C9-4298-A795-379BC931C8A0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53" name="Прямоугольник: скругленные углы 152">
              <a:extLst>
                <a:ext uri="{FF2B5EF4-FFF2-40B4-BE49-F238E27FC236}">
                  <a16:creationId xmlns:a16="http://schemas.microsoft.com/office/drawing/2014/main" id="{E9C0B9D6-A1F5-4984-863A-75594EC48198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54" name="Прямая со стрелкой 153">
              <a:extLst>
                <a:ext uri="{FF2B5EF4-FFF2-40B4-BE49-F238E27FC236}">
                  <a16:creationId xmlns:a16="http://schemas.microsoft.com/office/drawing/2014/main" id="{66AE20E8-E6EF-468F-A99C-A5BC11A6472D}"/>
                </a:ext>
              </a:extLst>
            </p:cNvPr>
            <p:cNvCxnSpPr>
              <a:cxnSpLocks/>
              <a:stCxn id="151" idx="2"/>
              <a:endCxn id="152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 стрелкой 154">
              <a:extLst>
                <a:ext uri="{FF2B5EF4-FFF2-40B4-BE49-F238E27FC236}">
                  <a16:creationId xmlns:a16="http://schemas.microsoft.com/office/drawing/2014/main" id="{01C58445-3A04-4AD5-9363-BF4265567C57}"/>
                </a:ext>
              </a:extLst>
            </p:cNvPr>
            <p:cNvCxnSpPr>
              <a:cxnSpLocks/>
              <a:stCxn id="151" idx="2"/>
              <a:endCxn id="153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Прямая со стрелкой 155">
              <a:extLst>
                <a:ext uri="{FF2B5EF4-FFF2-40B4-BE49-F238E27FC236}">
                  <a16:creationId xmlns:a16="http://schemas.microsoft.com/office/drawing/2014/main" id="{51149D91-0B8F-49F0-910C-E690F50BAE5A}"/>
                </a:ext>
              </a:extLst>
            </p:cNvPr>
            <p:cNvCxnSpPr>
              <a:cxnSpLocks/>
              <a:stCxn id="149" idx="2"/>
              <a:endCxn id="150" idx="0"/>
            </p:cNvCxnSpPr>
            <p:nvPr/>
          </p:nvCxnSpPr>
          <p:spPr>
            <a:xfrm flipH="1">
              <a:off x="3695542" y="4682308"/>
              <a:ext cx="576064" cy="4547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5F7AD5D0-FD42-4C2C-996D-262ED15BBAB0}"/>
              </a:ext>
            </a:extLst>
          </p:cNvPr>
          <p:cNvGrpSpPr/>
          <p:nvPr/>
        </p:nvGrpSpPr>
        <p:grpSpPr>
          <a:xfrm>
            <a:off x="5179179" y="2120627"/>
            <a:ext cx="3024956" cy="1330789"/>
            <a:chOff x="3119478" y="3600739"/>
            <a:chExt cx="5077421" cy="1933739"/>
          </a:xfrm>
        </p:grpSpPr>
        <p:cxnSp>
          <p:nvCxnSpPr>
            <p:cNvPr id="158" name="Прямая со стрелкой 157">
              <a:extLst>
                <a:ext uri="{FF2B5EF4-FFF2-40B4-BE49-F238E27FC236}">
                  <a16:creationId xmlns:a16="http://schemas.microsoft.com/office/drawing/2014/main" id="{575431A2-5A15-4471-9950-7A2660A7BCE6}"/>
                </a:ext>
              </a:extLst>
            </p:cNvPr>
            <p:cNvCxnSpPr>
              <a:cxnSpLocks/>
              <a:stCxn id="167" idx="2"/>
              <a:endCxn id="166" idx="0"/>
            </p:cNvCxnSpPr>
            <p:nvPr/>
          </p:nvCxnSpPr>
          <p:spPr>
            <a:xfrm>
              <a:off x="4271606" y="4682308"/>
              <a:ext cx="822452" cy="4134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Прямоугольник: скругленные углы 158">
              <a:extLst>
                <a:ext uri="{FF2B5EF4-FFF2-40B4-BE49-F238E27FC236}">
                  <a16:creationId xmlns:a16="http://schemas.microsoft.com/office/drawing/2014/main" id="{C37F2650-F10E-4D15-B8EA-004E1FE2F79A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60" name="Прямоугольник: скругленные углы 159">
              <a:extLst>
                <a:ext uri="{FF2B5EF4-FFF2-40B4-BE49-F238E27FC236}">
                  <a16:creationId xmlns:a16="http://schemas.microsoft.com/office/drawing/2014/main" id="{C5DB3C15-4EA8-4F50-ACD0-F5BC2F5A8E39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61" name="Прямоугольник: скругленные углы 160">
              <a:extLst>
                <a:ext uri="{FF2B5EF4-FFF2-40B4-BE49-F238E27FC236}">
                  <a16:creationId xmlns:a16="http://schemas.microsoft.com/office/drawing/2014/main" id="{99828F85-184C-4545-86BA-0925A08CFB51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62" name="Прямая со стрелкой 161">
              <a:extLst>
                <a:ext uri="{FF2B5EF4-FFF2-40B4-BE49-F238E27FC236}">
                  <a16:creationId xmlns:a16="http://schemas.microsoft.com/office/drawing/2014/main" id="{6B1389AD-F2E0-404F-881F-7CD0C124990B}"/>
                </a:ext>
              </a:extLst>
            </p:cNvPr>
            <p:cNvCxnSpPr>
              <a:cxnSpLocks/>
              <a:stCxn id="159" idx="2"/>
              <a:endCxn id="167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Прямая со стрелкой 162">
              <a:extLst>
                <a:ext uri="{FF2B5EF4-FFF2-40B4-BE49-F238E27FC236}">
                  <a16:creationId xmlns:a16="http://schemas.microsoft.com/office/drawing/2014/main" id="{C9FF9374-34E6-4DF2-85C0-4BBBD0FA36ED}"/>
                </a:ext>
              </a:extLst>
            </p:cNvPr>
            <p:cNvCxnSpPr>
              <a:cxnSpLocks/>
              <a:stCxn id="159" idx="2"/>
              <a:endCxn id="160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Прямая со стрелкой 163">
              <a:extLst>
                <a:ext uri="{FF2B5EF4-FFF2-40B4-BE49-F238E27FC236}">
                  <a16:creationId xmlns:a16="http://schemas.microsoft.com/office/drawing/2014/main" id="{A71ADBFD-611E-4E41-BC22-F45A7B67178E}"/>
                </a:ext>
              </a:extLst>
            </p:cNvPr>
            <p:cNvCxnSpPr>
              <a:cxnSpLocks/>
              <a:stCxn id="160" idx="2"/>
              <a:endCxn id="161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Прямая со стрелкой 164">
              <a:extLst>
                <a:ext uri="{FF2B5EF4-FFF2-40B4-BE49-F238E27FC236}">
                  <a16:creationId xmlns:a16="http://schemas.microsoft.com/office/drawing/2014/main" id="{B9A4E536-734D-4868-A853-795E965D69D5}"/>
                </a:ext>
              </a:extLst>
            </p:cNvPr>
            <p:cNvCxnSpPr>
              <a:cxnSpLocks/>
              <a:stCxn id="160" idx="2"/>
              <a:endCxn id="169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Прямоугольник: скругленные углы 165">
              <a:extLst>
                <a:ext uri="{FF2B5EF4-FFF2-40B4-BE49-F238E27FC236}">
                  <a16:creationId xmlns:a16="http://schemas.microsoft.com/office/drawing/2014/main" id="{1BE370A1-E34B-449A-A744-0E2922BCA1BD}"/>
                </a:ext>
              </a:extLst>
            </p:cNvPr>
            <p:cNvSpPr/>
            <p:nvPr/>
          </p:nvSpPr>
          <p:spPr>
            <a:xfrm>
              <a:off x="4572000" y="5095766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67" name="Прямоугольник: скругленные углы 166">
              <a:extLst>
                <a:ext uri="{FF2B5EF4-FFF2-40B4-BE49-F238E27FC236}">
                  <a16:creationId xmlns:a16="http://schemas.microsoft.com/office/drawing/2014/main" id="{B29B1FE1-080B-4462-BFB0-FC65C42A287E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68" name="Прямоугольник: скругленные углы 167">
              <a:extLst>
                <a:ext uri="{FF2B5EF4-FFF2-40B4-BE49-F238E27FC236}">
                  <a16:creationId xmlns:a16="http://schemas.microsoft.com/office/drawing/2014/main" id="{EB6E76ED-1A47-48B6-8085-7CDEE0D6BC58}"/>
                </a:ext>
              </a:extLst>
            </p:cNvPr>
            <p:cNvSpPr/>
            <p:nvPr/>
          </p:nvSpPr>
          <p:spPr>
            <a:xfrm>
              <a:off x="3119478" y="51370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69" name="Прямоугольник: скругленные углы 168">
              <a:extLst>
                <a:ext uri="{FF2B5EF4-FFF2-40B4-BE49-F238E27FC236}">
                  <a16:creationId xmlns:a16="http://schemas.microsoft.com/office/drawing/2014/main" id="{98C31F6D-4A2A-497E-8B12-E15B60565137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70" name="Прямая со стрелкой 169">
              <a:extLst>
                <a:ext uri="{FF2B5EF4-FFF2-40B4-BE49-F238E27FC236}">
                  <a16:creationId xmlns:a16="http://schemas.microsoft.com/office/drawing/2014/main" id="{EEAB9B79-DB48-4D0C-81DB-BEC6C17C3EDF}"/>
                </a:ext>
              </a:extLst>
            </p:cNvPr>
            <p:cNvCxnSpPr>
              <a:cxnSpLocks/>
              <a:stCxn id="167" idx="2"/>
              <a:endCxn id="168" idx="0"/>
            </p:cNvCxnSpPr>
            <p:nvPr/>
          </p:nvCxnSpPr>
          <p:spPr>
            <a:xfrm flipH="1">
              <a:off x="3695542" y="4682308"/>
              <a:ext cx="576064" cy="4547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Прямоугольник: скругленные углы 170">
            <a:extLst>
              <a:ext uri="{FF2B5EF4-FFF2-40B4-BE49-F238E27FC236}">
                <a16:creationId xmlns:a16="http://schemas.microsoft.com/office/drawing/2014/main" id="{26E8F1A0-EB55-4209-8EFA-83D4421613B9}"/>
              </a:ext>
            </a:extLst>
          </p:cNvPr>
          <p:cNvSpPr/>
          <p:nvPr/>
        </p:nvSpPr>
        <p:spPr>
          <a:xfrm>
            <a:off x="5282827" y="5786739"/>
            <a:ext cx="534798" cy="262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72" name="Прямоугольник: скругленные углы 171">
            <a:extLst>
              <a:ext uri="{FF2B5EF4-FFF2-40B4-BE49-F238E27FC236}">
                <a16:creationId xmlns:a16="http://schemas.microsoft.com/office/drawing/2014/main" id="{EBC411A7-B2C1-4D40-85D9-A1197BD80B1A}"/>
              </a:ext>
            </a:extLst>
          </p:cNvPr>
          <p:cNvSpPr/>
          <p:nvPr/>
        </p:nvSpPr>
        <p:spPr>
          <a:xfrm>
            <a:off x="5996897" y="5786739"/>
            <a:ext cx="534798" cy="262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cxnSp>
        <p:nvCxnSpPr>
          <p:cNvPr id="173" name="Прямая со стрелкой 172">
            <a:extLst>
              <a:ext uri="{FF2B5EF4-FFF2-40B4-BE49-F238E27FC236}">
                <a16:creationId xmlns:a16="http://schemas.microsoft.com/office/drawing/2014/main" id="{62CECFC5-7EB4-4972-AE57-2C8C0D4B42FE}"/>
              </a:ext>
            </a:extLst>
          </p:cNvPr>
          <p:cNvCxnSpPr>
            <a:cxnSpLocks/>
            <a:endCxn id="171" idx="0"/>
          </p:cNvCxnSpPr>
          <p:nvPr/>
        </p:nvCxnSpPr>
        <p:spPr>
          <a:xfrm flipH="1">
            <a:off x="5550226" y="5523691"/>
            <a:ext cx="311024" cy="263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Прямая со стрелкой 173">
            <a:extLst>
              <a:ext uri="{FF2B5EF4-FFF2-40B4-BE49-F238E27FC236}">
                <a16:creationId xmlns:a16="http://schemas.microsoft.com/office/drawing/2014/main" id="{D740A43B-E276-43B0-9F25-1AC055E199A2}"/>
              </a:ext>
            </a:extLst>
          </p:cNvPr>
          <p:cNvCxnSpPr>
            <a:cxnSpLocks/>
            <a:stCxn id="150" idx="2"/>
            <a:endCxn id="172" idx="0"/>
          </p:cNvCxnSpPr>
          <p:nvPr/>
        </p:nvCxnSpPr>
        <p:spPr>
          <a:xfrm>
            <a:off x="5851179" y="5502621"/>
            <a:ext cx="413117" cy="2841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Овал 174">
            <a:extLst>
              <a:ext uri="{FF2B5EF4-FFF2-40B4-BE49-F238E27FC236}">
                <a16:creationId xmlns:a16="http://schemas.microsoft.com/office/drawing/2014/main" id="{32A07DE2-9569-4AFC-AF30-80926BBAED91}"/>
              </a:ext>
            </a:extLst>
          </p:cNvPr>
          <p:cNvSpPr/>
          <p:nvPr/>
        </p:nvSpPr>
        <p:spPr>
          <a:xfrm>
            <a:off x="2161504" y="1930625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1E80822F-16B5-4E90-8DF9-FBEB3DC60015}"/>
              </a:ext>
            </a:extLst>
          </p:cNvPr>
          <p:cNvSpPr/>
          <p:nvPr/>
        </p:nvSpPr>
        <p:spPr>
          <a:xfrm>
            <a:off x="1376169" y="2383099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BD87AF52-32FD-4855-A8B8-7D2DBE991735}"/>
              </a:ext>
            </a:extLst>
          </p:cNvPr>
          <p:cNvSpPr/>
          <p:nvPr/>
        </p:nvSpPr>
        <p:spPr>
          <a:xfrm>
            <a:off x="1018951" y="2986672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C6F40B4E-211A-4F1A-BD15-A4BC122DA3C9}"/>
              </a:ext>
            </a:extLst>
          </p:cNvPr>
          <p:cNvSpPr/>
          <p:nvPr/>
        </p:nvSpPr>
        <p:spPr>
          <a:xfrm>
            <a:off x="6100756" y="2006877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A3BE08FF-3428-4125-9E82-8D1563D9A1EF}"/>
              </a:ext>
            </a:extLst>
          </p:cNvPr>
          <p:cNvSpPr/>
          <p:nvPr/>
        </p:nvSpPr>
        <p:spPr>
          <a:xfrm>
            <a:off x="6921403" y="2519578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1B78E273-D094-48E3-BA0B-82DBAF1D3EDF}"/>
              </a:ext>
            </a:extLst>
          </p:cNvPr>
          <p:cNvSpPr/>
          <p:nvPr/>
        </p:nvSpPr>
        <p:spPr>
          <a:xfrm>
            <a:off x="6623419" y="2983801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F4FDCC24-FBF7-4592-88CE-95AF8B60E744}"/>
              </a:ext>
            </a:extLst>
          </p:cNvPr>
          <p:cNvSpPr/>
          <p:nvPr/>
        </p:nvSpPr>
        <p:spPr>
          <a:xfrm>
            <a:off x="2059949" y="4168886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93554C22-5457-4F39-9783-0E7DE17182E1}"/>
              </a:ext>
            </a:extLst>
          </p:cNvPr>
          <p:cNvSpPr/>
          <p:nvPr/>
        </p:nvSpPr>
        <p:spPr>
          <a:xfrm>
            <a:off x="1216560" y="4632182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6A404666-5132-4CA7-9921-7945F0CE6ACC}"/>
              </a:ext>
            </a:extLst>
          </p:cNvPr>
          <p:cNvSpPr/>
          <p:nvPr/>
        </p:nvSpPr>
        <p:spPr>
          <a:xfrm>
            <a:off x="6460657" y="4042002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145400EC-EAB4-44B6-A7E1-2F2C2411F3FF}"/>
              </a:ext>
            </a:extLst>
          </p:cNvPr>
          <p:cNvSpPr/>
          <p:nvPr/>
        </p:nvSpPr>
        <p:spPr>
          <a:xfrm>
            <a:off x="5703952" y="4494280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D93C0E48-4F6C-43AF-9417-0229ED8C2C87}"/>
              </a:ext>
            </a:extLst>
          </p:cNvPr>
          <p:cNvSpPr/>
          <p:nvPr/>
        </p:nvSpPr>
        <p:spPr>
          <a:xfrm>
            <a:off x="6131223" y="5098380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6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945996F2-F404-4B5C-AB77-73E9FEC6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8851778" y="2395006"/>
            <a:ext cx="3219450" cy="29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CAD735-80AC-49C3-BAB3-99EC19438B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811" y="1689723"/>
            <a:ext cx="9272377" cy="4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1121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RandomForestClassifier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92506" y="2424495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RF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RandomForestClassifier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17B20F-1E6F-4EE2-8563-6EDC0568DBE4}"/>
              </a:ext>
            </a:extLst>
          </p:cNvPr>
          <p:cNvSpPr/>
          <p:nvPr/>
        </p:nvSpPr>
        <p:spPr>
          <a:xfrm>
            <a:off x="196018" y="3633104"/>
            <a:ext cx="10756215" cy="15191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B1BE589-4FF6-4F72-B97B-E2553948ADC6}"/>
              </a:ext>
            </a:extLst>
          </p:cNvPr>
          <p:cNvSpPr/>
          <p:nvPr/>
        </p:nvSpPr>
        <p:spPr>
          <a:xfrm>
            <a:off x="306274" y="5152240"/>
            <a:ext cx="3130106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0270C8-0758-4193-9775-CC875A05C573}"/>
              </a:ext>
            </a:extLst>
          </p:cNvPr>
          <p:cNvSpPr/>
          <p:nvPr/>
        </p:nvSpPr>
        <p:spPr>
          <a:xfrm>
            <a:off x="4660516" y="2972572"/>
            <a:ext cx="2592288" cy="30049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57168E-8AC2-484C-8CE4-29D1037BFA7E}"/>
              </a:ext>
            </a:extLst>
          </p:cNvPr>
          <p:cNvSpPr/>
          <p:nvPr/>
        </p:nvSpPr>
        <p:spPr>
          <a:xfrm>
            <a:off x="342948" y="2886160"/>
            <a:ext cx="109452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RandomForestClassifier(bootstrap=True, ccp_alpha=0.0, class_weight=None, criterion='gini’, </a:t>
            </a:r>
            <a:endParaRPr lang="en-US" sz="2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max_depth=None, max_features='auto', max_leaf_nodes=None, max_samples=None, min_impurity_decrease=0.0, min_impurity_split=None, min_samples_leaf=1, min_samples_split=2, min_weight_fraction_leaf=0.0, n_estimators=100, n_jobs=None, oob_score=False, random_state=None, verbose=0, warm_start=False)</a:t>
            </a:r>
            <a:endParaRPr lang="ru-RU" sz="2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1EA81DD-7459-43FF-BCD2-AF90461B836F}"/>
              </a:ext>
            </a:extLst>
          </p:cNvPr>
          <p:cNvSpPr/>
          <p:nvPr/>
        </p:nvSpPr>
        <p:spPr>
          <a:xfrm>
            <a:off x="6010668" y="5152240"/>
            <a:ext cx="3130106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18" grpId="0" animBg="1"/>
      <p:bldP spid="21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69895" y="1949663"/>
            <a:ext cx="118522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Высокая скорость обучения и тестирования (распараллеливание), простота внедрения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много памяти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Применимо для больших размерностей (в плане пространства признаков), выбор значимых признаков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 трактовать лес «в целом»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8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4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Простое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C85ED3-C990-4D81-93A8-2201752133AF}"/>
                  </a:ext>
                </a:extLst>
              </p:cNvPr>
              <p:cNvSpPr/>
              <p:nvPr/>
            </p:nvSpPr>
            <p:spPr>
              <a:xfrm>
                <a:off x="1127448" y="19888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C85ED3-C990-4D81-93A8-220175213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988840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7797DB-6179-4AA1-AF95-7E2803719428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7797DB-6179-4AA1-AF95-7E2803719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198884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93478D6-CBBC-4AA9-964C-BA58BC39C41C}"/>
                  </a:ext>
                </a:extLst>
              </p:cNvPr>
              <p:cNvSpPr/>
              <p:nvPr/>
            </p:nvSpPr>
            <p:spPr>
              <a:xfrm>
                <a:off x="8040216" y="191683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93478D6-CBBC-4AA9-964C-BA58BC39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916832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A60CFB6-3C38-4D1B-A233-3B510F119387}"/>
                  </a:ext>
                </a:extLst>
              </p:cNvPr>
              <p:cNvSpPr/>
              <p:nvPr/>
            </p:nvSpPr>
            <p:spPr>
              <a:xfrm>
                <a:off x="551384" y="3501008"/>
                <a:ext cx="9145016" cy="91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1 + </m:t>
                          </m:r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8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2 +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3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A60CFB6-3C38-4D1B-A233-3B510F119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01008"/>
                <a:ext cx="9145016" cy="910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CF874-F781-4990-8916-2210136C7159}"/>
                  </a:ext>
                </a:extLst>
              </p:cNvPr>
              <p:cNvSpPr/>
              <p:nvPr/>
            </p:nvSpPr>
            <p:spPr>
              <a:xfrm>
                <a:off x="911424" y="5085184"/>
                <a:ext cx="91450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CF874-F781-4990-8916-2210136C7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085184"/>
                <a:ext cx="91450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BEEA24-A9AC-4F1D-8947-2AE1FFEF267C}"/>
              </a:ext>
            </a:extLst>
          </p:cNvPr>
          <p:cNvSpPr txBox="1"/>
          <p:nvPr/>
        </p:nvSpPr>
        <p:spPr>
          <a:xfrm>
            <a:off x="119336" y="2492896"/>
            <a:ext cx="39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DB592-84EF-48D1-9391-838299BAC5E6}"/>
              </a:ext>
            </a:extLst>
          </p:cNvPr>
          <p:cNvSpPr txBox="1"/>
          <p:nvPr/>
        </p:nvSpPr>
        <p:spPr>
          <a:xfrm>
            <a:off x="4655840" y="2492896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SVM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40D66-05AE-4C06-A089-75FE7FBED8EE}"/>
              </a:ext>
            </a:extLst>
          </p:cNvPr>
          <p:cNvSpPr txBox="1"/>
          <p:nvPr/>
        </p:nvSpPr>
        <p:spPr>
          <a:xfrm>
            <a:off x="8040216" y="2420888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B3964AD-1061-4FC5-9C6A-78BBE008F47E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Blending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6A8547CC-9CC0-46A7-9C58-F9FECC962938}"/>
              </a:ext>
            </a:extLst>
          </p:cNvPr>
          <p:cNvSpPr txBox="1">
            <a:spLocks/>
          </p:cNvSpPr>
          <p:nvPr/>
        </p:nvSpPr>
        <p:spPr>
          <a:xfrm>
            <a:off x="2063552" y="2780928"/>
            <a:ext cx="8229240" cy="11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0B6093-7E66-4966-B42E-84CFD6CA79A9}"/>
                  </a:ext>
                </a:extLst>
              </p:cNvPr>
              <p:cNvSpPr/>
              <p:nvPr/>
            </p:nvSpPr>
            <p:spPr>
              <a:xfrm>
                <a:off x="3215680" y="227687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0B6093-7E66-4966-B42E-84CFD6CA7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2276872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E604855-7F5A-4274-926C-D58B843BCEBF}"/>
                  </a:ext>
                </a:extLst>
              </p:cNvPr>
              <p:cNvSpPr/>
              <p:nvPr/>
            </p:nvSpPr>
            <p:spPr>
              <a:xfrm>
                <a:off x="3215680" y="393305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E604855-7F5A-4274-926C-D58B843BC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3933056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ED3264-5B54-4995-BC52-C837B3160C37}"/>
                  </a:ext>
                </a:extLst>
              </p:cNvPr>
              <p:cNvSpPr/>
              <p:nvPr/>
            </p:nvSpPr>
            <p:spPr>
              <a:xfrm>
                <a:off x="3071664" y="551723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ED3264-5B54-4995-BC52-C837B3160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517232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7EE47-BECB-4233-AC2E-88B43906388F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13B04E9-3FC7-41D1-853C-8EC1195DC969}"/>
              </a:ext>
            </a:extLst>
          </p:cNvPr>
          <p:cNvSpPr/>
          <p:nvPr/>
        </p:nvSpPr>
        <p:spPr>
          <a:xfrm>
            <a:off x="1775520" y="2780928"/>
            <a:ext cx="1152128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42B4B21-6F88-4EB0-A250-CE7DF97F95F5}"/>
              </a:ext>
            </a:extLst>
          </p:cNvPr>
          <p:cNvSpPr/>
          <p:nvPr/>
        </p:nvSpPr>
        <p:spPr>
          <a:xfrm>
            <a:off x="1775520" y="4005064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94FC70B-A76B-47DE-9E19-397875F239A0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3021D49-ED65-4415-82AE-E1E1B12C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1916832"/>
            <a:ext cx="769348" cy="136815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B858A87-A070-49CC-B657-7FD075E3D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3573016"/>
            <a:ext cx="769348" cy="136815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4F39FBA-D02B-4582-9267-6F5DD526B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848" y="5301208"/>
            <a:ext cx="769348" cy="136815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FB8CB8F-00B0-42D6-A202-FEEBC7C66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636912"/>
            <a:ext cx="746892" cy="72008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379E2BB-A64A-4111-AB94-12BA65359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008" y="4293096"/>
            <a:ext cx="746892" cy="72008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2A2117-F9CB-45A8-9A47-A34BB166A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021288"/>
            <a:ext cx="746892" cy="72008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2781F11-8A04-48E9-971D-AC62CA538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240" y="4149080"/>
            <a:ext cx="746892" cy="72008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E5F886A-EAD0-4BDC-A806-024A51202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320" y="4149080"/>
            <a:ext cx="746892" cy="72008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4C63B3C-06CF-47C9-9AB9-241D1428D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400" y="4149080"/>
            <a:ext cx="746892" cy="72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804BB3E-42C5-44F8-ADD4-7E1F14753BB7}"/>
                  </a:ext>
                </a:extLst>
              </p:cNvPr>
              <p:cNvSpPr/>
              <p:nvPr/>
            </p:nvSpPr>
            <p:spPr>
              <a:xfrm>
                <a:off x="8616280" y="3429000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804BB3E-42C5-44F8-ADD4-7E1F14753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429000"/>
                <a:ext cx="23208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9AE81811-E527-432E-8EA2-022A4763CC16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EB4BA96-AE3D-4DB2-86B2-FEDD93FCB2C1}"/>
              </a:ext>
            </a:extLst>
          </p:cNvPr>
          <p:cNvCxnSpPr/>
          <p:nvPr/>
        </p:nvCxnSpPr>
        <p:spPr>
          <a:xfrm flipV="1">
            <a:off x="2999656" y="2924944"/>
            <a:ext cx="1512168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8D635F7-BC64-41E9-A31D-803826264348}"/>
              </a:ext>
            </a:extLst>
          </p:cNvPr>
          <p:cNvCxnSpPr/>
          <p:nvPr/>
        </p:nvCxnSpPr>
        <p:spPr>
          <a:xfrm>
            <a:off x="2999656" y="4221088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C9C2D83-B19B-4E30-B00E-257B995076B6}"/>
              </a:ext>
            </a:extLst>
          </p:cNvPr>
          <p:cNvCxnSpPr/>
          <p:nvPr/>
        </p:nvCxnSpPr>
        <p:spPr>
          <a:xfrm>
            <a:off x="2999656" y="4293096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089E3DA6-5362-469C-B4D3-EC2BF088E2C3}"/>
              </a:ext>
            </a:extLst>
          </p:cNvPr>
          <p:cNvCxnSpPr/>
          <p:nvPr/>
        </p:nvCxnSpPr>
        <p:spPr>
          <a:xfrm>
            <a:off x="5663952" y="4653136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B6CFAFBF-D3E6-49D3-A8FB-7C8E1DDF8C10}"/>
              </a:ext>
            </a:extLst>
          </p:cNvPr>
          <p:cNvCxnSpPr/>
          <p:nvPr/>
        </p:nvCxnSpPr>
        <p:spPr>
          <a:xfrm>
            <a:off x="5663952" y="2924944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0B79A43F-2F40-4FBE-9707-DA847AE1D528}"/>
              </a:ext>
            </a:extLst>
          </p:cNvPr>
          <p:cNvCxnSpPr/>
          <p:nvPr/>
        </p:nvCxnSpPr>
        <p:spPr>
          <a:xfrm>
            <a:off x="5591944" y="6309320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кругленная соединительная линия 58">
            <a:extLst>
              <a:ext uri="{FF2B5EF4-FFF2-40B4-BE49-F238E27FC236}">
                <a16:creationId xmlns:a16="http://schemas.microsoft.com/office/drawing/2014/main" id="{8132768B-E0AA-4FC5-AEEA-0163290D9A8F}"/>
              </a:ext>
            </a:extLst>
          </p:cNvPr>
          <p:cNvCxnSpPr>
            <a:stCxn id="37" idx="3"/>
            <a:endCxn id="40" idx="2"/>
          </p:cNvCxnSpPr>
          <p:nvPr/>
        </p:nvCxnSpPr>
        <p:spPr>
          <a:xfrm>
            <a:off x="6914900" y="4653136"/>
            <a:ext cx="2434866" cy="216024"/>
          </a:xfrm>
          <a:prstGeom prst="curvedConnector4">
            <a:avLst>
              <a:gd name="adj1" fmla="val 42331"/>
              <a:gd name="adj2" fmla="val 205822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9">
            <a:extLst>
              <a:ext uri="{FF2B5EF4-FFF2-40B4-BE49-F238E27FC236}">
                <a16:creationId xmlns:a16="http://schemas.microsoft.com/office/drawing/2014/main" id="{5A6431C5-D975-41F1-AD00-7158F53C7513}"/>
              </a:ext>
            </a:extLst>
          </p:cNvPr>
          <p:cNvCxnSpPr>
            <a:endCxn id="39" idx="0"/>
          </p:cNvCxnSpPr>
          <p:nvPr/>
        </p:nvCxnSpPr>
        <p:spPr>
          <a:xfrm>
            <a:off x="7112496" y="3149352"/>
            <a:ext cx="1517190" cy="99972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кругленная соединительная линия 62">
            <a:extLst>
              <a:ext uri="{FF2B5EF4-FFF2-40B4-BE49-F238E27FC236}">
                <a16:creationId xmlns:a16="http://schemas.microsoft.com/office/drawing/2014/main" id="{E9511A78-FF2D-499F-96C3-30D08A2D9CB7}"/>
              </a:ext>
            </a:extLst>
          </p:cNvPr>
          <p:cNvCxnSpPr>
            <a:stCxn id="38" idx="3"/>
            <a:endCxn id="41" idx="2"/>
          </p:cNvCxnSpPr>
          <p:nvPr/>
        </p:nvCxnSpPr>
        <p:spPr>
          <a:xfrm flipV="1">
            <a:off x="6842892" y="4869160"/>
            <a:ext cx="3226954" cy="151216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  <p:bldP spid="28" grpId="0"/>
      <p:bldP spid="30" grpId="0" animBg="1"/>
      <p:bldP spid="31" grpId="0" animBg="1"/>
      <p:bldP spid="32" grpId="0" animBg="1"/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663E5C9-3329-49C0-B44A-ED023CD8305A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B5CC1D3-DA9B-4A62-867D-74D36F133A21}"/>
                  </a:ext>
                </a:extLst>
              </p:cNvPr>
              <p:cNvSpPr/>
              <p:nvPr/>
            </p:nvSpPr>
            <p:spPr>
              <a:xfrm>
                <a:off x="5519936" y="1700808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B5CC1D3-DA9B-4A62-867D-74D36F133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700808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03CB8F2-914A-4C12-9064-4FB5B73C45C7}"/>
                  </a:ext>
                </a:extLst>
              </p:cNvPr>
              <p:cNvSpPr/>
              <p:nvPr/>
            </p:nvSpPr>
            <p:spPr>
              <a:xfrm>
                <a:off x="5591944" y="414908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03CB8F2-914A-4C12-9064-4FB5B73C4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14908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C699FC-4304-4350-8D44-D6DA72DE4920}"/>
                  </a:ext>
                </a:extLst>
              </p:cNvPr>
              <p:cNvSpPr/>
              <p:nvPr/>
            </p:nvSpPr>
            <p:spPr>
              <a:xfrm>
                <a:off x="5951984" y="6165304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C699FC-4304-4350-8D44-D6DA72DE4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6165304"/>
                <a:ext cx="5806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FAE220-FDE9-4794-B6D9-5BDBA634FEA0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F5BC53-B7EC-493A-B70E-4401C2F921B4}"/>
              </a:ext>
            </a:extLst>
          </p:cNvPr>
          <p:cNvSpPr/>
          <p:nvPr/>
        </p:nvSpPr>
        <p:spPr>
          <a:xfrm>
            <a:off x="1775520" y="2780928"/>
            <a:ext cx="1152128" cy="1656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29A495-D0B9-404E-81EC-7D82F8B2DA63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CDB403B-1968-448C-995F-F7A934D26C32}"/>
                  </a:ext>
                </a:extLst>
              </p:cNvPr>
              <p:cNvSpPr/>
              <p:nvPr/>
            </p:nvSpPr>
            <p:spPr>
              <a:xfrm>
                <a:off x="9768408" y="1700808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CDB403B-1968-448C-995F-F7A934D26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1700808"/>
                <a:ext cx="23208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8E673BC-67A7-4149-B8AA-FC0441E8FC45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E6274F1-E6BA-4D05-9DD7-11C85A3E5A2A}"/>
              </a:ext>
            </a:extLst>
          </p:cNvPr>
          <p:cNvCxnSpPr/>
          <p:nvPr/>
        </p:nvCxnSpPr>
        <p:spPr>
          <a:xfrm flipV="1">
            <a:off x="3143672" y="3284984"/>
            <a:ext cx="504056" cy="432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8FFD8E8-DEEF-418D-88C9-A00292F90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744" y="2276872"/>
            <a:ext cx="4098537" cy="18002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300D623-7D77-40AA-8293-21A8113D3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0216" y="2204864"/>
            <a:ext cx="954881" cy="19442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B7CC08F-98CD-4AE8-A8FC-DBD9C6D9A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2384" y="2348880"/>
            <a:ext cx="848783" cy="172819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D2AC6AA-DF00-42D5-A637-A9A761E8A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6480" y="2348880"/>
            <a:ext cx="848783" cy="172819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2C26073-84AF-4486-9068-5322A610A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9900" y="2348880"/>
            <a:ext cx="848783" cy="1728192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D3FCCFC-8B52-48AB-8786-794C301CDEE4}"/>
              </a:ext>
            </a:extLst>
          </p:cNvPr>
          <p:cNvCxnSpPr/>
          <p:nvPr/>
        </p:nvCxnSpPr>
        <p:spPr>
          <a:xfrm>
            <a:off x="3071664" y="4653136"/>
            <a:ext cx="720080" cy="6480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37AD06C-D256-4E17-8365-289D879CC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1744" y="4653136"/>
            <a:ext cx="4098537" cy="18002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63E060B-764C-4762-822A-BD94480DA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0216" y="4581128"/>
            <a:ext cx="954881" cy="1944216"/>
          </a:xfrm>
          <a:prstGeom prst="rect">
            <a:avLst/>
          </a:prstGeom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7748695-ECB4-4ED5-93F0-101DBD1D5327}"/>
              </a:ext>
            </a:extLst>
          </p:cNvPr>
          <p:cNvCxnSpPr>
            <a:endCxn id="26" idx="1"/>
          </p:cNvCxnSpPr>
          <p:nvPr/>
        </p:nvCxnSpPr>
        <p:spPr>
          <a:xfrm>
            <a:off x="9120336" y="3212976"/>
            <a:ext cx="4320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406AC62-ED96-4867-BDF2-79322C231B57}"/>
              </a:ext>
            </a:extLst>
          </p:cNvPr>
          <p:cNvCxnSpPr/>
          <p:nvPr/>
        </p:nvCxnSpPr>
        <p:spPr>
          <a:xfrm flipV="1">
            <a:off x="9264352" y="4149080"/>
            <a:ext cx="1368831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  <p:bldP spid="20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E38F8D1-54FD-46A7-9B49-0C304E62FA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23641F2-126A-4970-B651-8973BE748A4C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07E9A5-2D38-4A03-BE9D-DBDD5DA60017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8BEDA2-4E44-49CA-AFA4-FFBE5170A5F1}"/>
              </a:ext>
            </a:extLst>
          </p:cNvPr>
          <p:cNvSpPr/>
          <p:nvPr/>
        </p:nvSpPr>
        <p:spPr>
          <a:xfrm>
            <a:off x="1775520" y="2780928"/>
            <a:ext cx="1152128" cy="1656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52F43C5-707C-4FF1-9EA3-358EB62FA729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9E7F70F-71F5-4401-85FC-59F7DBA1E63F}"/>
                  </a:ext>
                </a:extLst>
              </p:cNvPr>
              <p:cNvSpPr/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9E7F70F-71F5-4401-85FC-59F7DBA1E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8E95E88-EEA9-4C5E-AEBC-806870BE8179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F500E76-6D2D-4189-95BC-76D7EB16ACDF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F500E76-6D2D-4189-95BC-76D7EB16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0F525F1-8E7C-407F-9029-4716271155BD}"/>
                  </a:ext>
                </a:extLst>
              </p:cNvPr>
              <p:cNvSpPr/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0F525F1-8E7C-407F-9029-471627115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8B6B3E0-AAD6-4C5E-ADA1-8C87A92FD261}"/>
                  </a:ext>
                </a:extLst>
              </p:cNvPr>
              <p:cNvSpPr/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8B6B3E0-AAD6-4C5E-ADA1-8C87A92FD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C075877-8DFB-450D-AFB6-AFAAF7BC3984}"/>
              </a:ext>
            </a:extLst>
          </p:cNvPr>
          <p:cNvCxnSpPr/>
          <p:nvPr/>
        </p:nvCxnSpPr>
        <p:spPr>
          <a:xfrm flipV="1">
            <a:off x="3431704" y="2780928"/>
            <a:ext cx="936104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F0ECB6-BA59-470E-ADCD-A9DEB4435113}"/>
              </a:ext>
            </a:extLst>
          </p:cNvPr>
          <p:cNvCxnSpPr/>
          <p:nvPr/>
        </p:nvCxnSpPr>
        <p:spPr>
          <a:xfrm>
            <a:off x="3431704" y="4293096"/>
            <a:ext cx="9361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B5B1F1F-CE32-4A80-BF30-F3818AD9F2A8}"/>
              </a:ext>
            </a:extLst>
          </p:cNvPr>
          <p:cNvCxnSpPr/>
          <p:nvPr/>
        </p:nvCxnSpPr>
        <p:spPr>
          <a:xfrm>
            <a:off x="3431704" y="4365104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A0336B8-8E1C-46F6-9312-1018C286BBA0}"/>
                  </a:ext>
                </a:extLst>
              </p:cNvPr>
              <p:cNvSpPr/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A0336B8-8E1C-46F6-9312-1018C286B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D973D5C-A59E-4970-BB35-649C2C310D88}"/>
                  </a:ext>
                </a:extLst>
              </p:cNvPr>
              <p:cNvSpPr/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D973D5C-A59E-4970-BB35-649C2C310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5B37E48-5363-4472-B133-7B70F7FD0537}"/>
                  </a:ext>
                </a:extLst>
              </p:cNvPr>
              <p:cNvSpPr/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5B37E48-5363-4472-B133-7B70F7FD0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2EBCEC3-8D9A-4575-ACD3-325381D6C886}"/>
              </a:ext>
            </a:extLst>
          </p:cNvPr>
          <p:cNvCxnSpPr>
            <a:endCxn id="19" idx="1"/>
          </p:cNvCxnSpPr>
          <p:nvPr/>
        </p:nvCxnSpPr>
        <p:spPr>
          <a:xfrm flipV="1">
            <a:off x="5951984" y="2610490"/>
            <a:ext cx="720080" cy="153859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AECAC23-5B20-4963-99C7-37013CE74FF5}"/>
              </a:ext>
            </a:extLst>
          </p:cNvPr>
          <p:cNvCxnSpPr>
            <a:stCxn id="22" idx="3"/>
          </p:cNvCxnSpPr>
          <p:nvPr/>
        </p:nvCxnSpPr>
        <p:spPr>
          <a:xfrm flipV="1">
            <a:off x="5820896" y="4149080"/>
            <a:ext cx="838240" cy="4558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D407206-807E-493D-8F0B-2A1157AF0332}"/>
              </a:ext>
            </a:extLst>
          </p:cNvPr>
          <p:cNvCxnSpPr>
            <a:endCxn id="28" idx="1"/>
          </p:cNvCxnSpPr>
          <p:nvPr/>
        </p:nvCxnSpPr>
        <p:spPr>
          <a:xfrm>
            <a:off x="5951984" y="4365104"/>
            <a:ext cx="504056" cy="14137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85F6ECC9-4DF8-4D3C-BFFD-A811E20DE45C}"/>
              </a:ext>
            </a:extLst>
          </p:cNvPr>
          <p:cNvCxnSpPr>
            <a:stCxn id="23" idx="3"/>
          </p:cNvCxnSpPr>
          <p:nvPr/>
        </p:nvCxnSpPr>
        <p:spPr>
          <a:xfrm flipV="1">
            <a:off x="5676880" y="4221088"/>
            <a:ext cx="923176" cy="1629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7E31EE8-F42D-4CC3-942B-EFD614F5F4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5676880" y="5778842"/>
            <a:ext cx="779160" cy="720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A53985-6F5A-4053-95EC-763B17D313F8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 flipV="1">
            <a:off x="5676880" y="2610490"/>
            <a:ext cx="995184" cy="324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40EEE8D3-8821-4F01-B6DB-FD8FF5F46378}"/>
              </a:ext>
            </a:extLst>
          </p:cNvPr>
          <p:cNvCxnSpPr>
            <a:stCxn id="21" idx="3"/>
            <a:endCxn id="27" idx="1"/>
          </p:cNvCxnSpPr>
          <p:nvPr/>
        </p:nvCxnSpPr>
        <p:spPr>
          <a:xfrm>
            <a:off x="5748888" y="2610490"/>
            <a:ext cx="923176" cy="15121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9222B4C9-B0E5-406A-AAEF-49554F4BB53F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>
            <a:off x="5748888" y="2610490"/>
            <a:ext cx="9231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74E55B22-860E-4C9C-A76C-52AAB13D9500}"/>
              </a:ext>
            </a:extLst>
          </p:cNvPr>
          <p:cNvCxnSpPr>
            <a:stCxn id="21" idx="3"/>
          </p:cNvCxnSpPr>
          <p:nvPr/>
        </p:nvCxnSpPr>
        <p:spPr>
          <a:xfrm>
            <a:off x="5748888" y="2610490"/>
            <a:ext cx="851168" cy="31947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242FCB9-A946-43BD-9E08-FA5F61A29371}"/>
              </a:ext>
            </a:extLst>
          </p:cNvPr>
          <p:cNvCxnSpPr>
            <a:stCxn id="19" idx="3"/>
          </p:cNvCxnSpPr>
          <p:nvPr/>
        </p:nvCxnSpPr>
        <p:spPr>
          <a:xfrm>
            <a:off x="9191665" y="2610490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E8DDFA0-8931-47BE-BE7C-6B95E4255D95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9191665" y="412265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F230B13-BDBA-4386-B198-433E7A77821B}"/>
              </a:ext>
            </a:extLst>
          </p:cNvPr>
          <p:cNvCxnSpPr>
            <a:stCxn id="28" idx="3"/>
          </p:cNvCxnSpPr>
          <p:nvPr/>
        </p:nvCxnSpPr>
        <p:spPr>
          <a:xfrm flipV="1">
            <a:off x="8975641" y="4293096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 animBg="1"/>
      <p:bldP spid="19" grpId="0"/>
      <p:bldP spid="21" grpId="0"/>
      <p:bldP spid="22" grpId="0"/>
      <p:bldP spid="23" grpId="0"/>
      <p:bldP spid="27" grpId="0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717C0A1-ABE9-4DBC-B69D-7D10168BC0B9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8E6C834-0A05-431F-9699-37A14488C38D}"/>
                  </a:ext>
                </a:extLst>
              </p:cNvPr>
              <p:cNvSpPr/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8E6C834-0A05-431F-9699-37A14488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2FD907E-7D3D-44C0-BA74-22C8680B70DF}"/>
                  </a:ext>
                </a:extLst>
              </p:cNvPr>
              <p:cNvSpPr/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2FD907E-7D3D-44C0-BA74-22C8680B7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E3677F-30CC-4E2A-A82B-ECDA931D044B}"/>
                  </a:ext>
                </a:extLst>
              </p:cNvPr>
              <p:cNvSpPr/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E3677F-30CC-4E2A-A82B-ECDA931D0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A6FFEC-B9FE-4060-83E5-FC0C311842C0}"/>
                  </a:ext>
                </a:extLst>
              </p:cNvPr>
              <p:cNvSpPr/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A6FFEC-B9FE-4060-83E5-FC0C31184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6AF2D0-C1BE-4C85-9FD1-99DE918B7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1340768"/>
            <a:ext cx="2040497" cy="167033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B8266E-B153-4461-9669-C515084EA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76" y="5013176"/>
            <a:ext cx="2023206" cy="16561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485600A-DC77-4025-895C-FF94CFF2A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76" y="3140968"/>
            <a:ext cx="2088232" cy="171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F6272A9-CC58-46B7-802D-3ADDC85356A1}"/>
                  </a:ext>
                </a:extLst>
              </p:cNvPr>
              <p:cNvSpPr/>
              <p:nvPr/>
            </p:nvSpPr>
            <p:spPr>
              <a:xfrm>
                <a:off x="983432" y="6334780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F6272A9-CC58-46B7-802D-3ADDC8535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334780"/>
                <a:ext cx="58060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4908CA1-BCCB-4343-9DBF-D74E1BDC8FBB}"/>
                  </a:ext>
                </a:extLst>
              </p:cNvPr>
              <p:cNvSpPr/>
              <p:nvPr/>
            </p:nvSpPr>
            <p:spPr>
              <a:xfrm>
                <a:off x="3071664" y="3501008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4908CA1-BCCB-4343-9DBF-D74E1BDC8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501008"/>
                <a:ext cx="5806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46E0401-D9BC-4626-AF56-B9CD5D5E7778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46E0401-D9BC-4626-AF56-B9CD5D5E7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58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4BEC22E-F30D-46E2-B461-B22289765F6F}"/>
                  </a:ext>
                </a:extLst>
              </p:cNvPr>
              <p:cNvSpPr/>
              <p:nvPr/>
            </p:nvSpPr>
            <p:spPr>
              <a:xfrm>
                <a:off x="3143672" y="2132856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4BEC22E-F30D-46E2-B461-B22289765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2132856"/>
                <a:ext cx="5806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53D823B-9316-4DF1-A8D2-3853DA94C555}"/>
              </a:ext>
            </a:extLst>
          </p:cNvPr>
          <p:cNvCxnSpPr/>
          <p:nvPr/>
        </p:nvCxnSpPr>
        <p:spPr>
          <a:xfrm>
            <a:off x="4439816" y="2420888"/>
            <a:ext cx="108012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A0E16C4-15DE-4F85-91DD-4B78954D5F69}"/>
              </a:ext>
            </a:extLst>
          </p:cNvPr>
          <p:cNvCxnSpPr/>
          <p:nvPr/>
        </p:nvCxnSpPr>
        <p:spPr>
          <a:xfrm>
            <a:off x="4655840" y="386104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53E1F05-6D81-4EE1-9775-B27397BE7679}"/>
              </a:ext>
            </a:extLst>
          </p:cNvPr>
          <p:cNvCxnSpPr/>
          <p:nvPr/>
        </p:nvCxnSpPr>
        <p:spPr>
          <a:xfrm>
            <a:off x="4151784" y="5634826"/>
            <a:ext cx="1224136" cy="264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C9F4B87-94B8-45C9-84C1-108F9FFEE4E7}"/>
              </a:ext>
            </a:extLst>
          </p:cNvPr>
          <p:cNvCxnSpPr/>
          <p:nvPr/>
        </p:nvCxnSpPr>
        <p:spPr>
          <a:xfrm>
            <a:off x="8328248" y="2276872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64E9C3A-1662-4499-8BD6-0F5DAC3A4506}"/>
              </a:ext>
            </a:extLst>
          </p:cNvPr>
          <p:cNvCxnSpPr/>
          <p:nvPr/>
        </p:nvCxnSpPr>
        <p:spPr>
          <a:xfrm>
            <a:off x="8328248" y="3789040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F850B4B-DC29-47F5-87BE-61727E845F51}"/>
              </a:ext>
            </a:extLst>
          </p:cNvPr>
          <p:cNvCxnSpPr/>
          <p:nvPr/>
        </p:nvCxnSpPr>
        <p:spPr>
          <a:xfrm flipV="1">
            <a:off x="8112224" y="3959478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A793F37-CDAD-4C95-A705-3D0136CADB75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696DACC-0FFB-44FE-9859-CC6F29D8B087}"/>
                  </a:ext>
                </a:extLst>
              </p:cNvPr>
              <p:cNvSpPr/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696DACC-0FFB-44FE-9859-CC6F29D8B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FA7C0C-B1D9-49AE-A34F-23507EFC7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88" y="2564904"/>
            <a:ext cx="1414639" cy="28803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6AA085-3659-4F29-A262-798AE8DF7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708920"/>
            <a:ext cx="1512168" cy="2662892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6CE3BA5-DECD-41F2-8B49-12D644FEB660}"/>
              </a:ext>
            </a:extLst>
          </p:cNvPr>
          <p:cNvCxnSpPr/>
          <p:nvPr/>
        </p:nvCxnSpPr>
        <p:spPr>
          <a:xfrm>
            <a:off x="5519936" y="3933056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3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tr-T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 </a:t>
            </a: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0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928D0BB-1268-4C8E-9B16-11F18DAEFA6D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Скептицизма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2058C-C420-48DD-8DF6-EFB51CBA7DB9}"/>
              </a:ext>
            </a:extLst>
          </p:cNvPr>
          <p:cNvSpPr txBox="1"/>
          <p:nvPr/>
        </p:nvSpPr>
        <p:spPr>
          <a:xfrm>
            <a:off x="911424" y="2245281"/>
            <a:ext cx="1095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Теоретически очень хорошо для оценки соревнований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6711B-85E1-44C1-9AD3-19ADE221D90A}"/>
              </a:ext>
            </a:extLst>
          </p:cNvPr>
          <p:cNvSpPr txBox="1"/>
          <p:nvPr/>
        </p:nvSpPr>
        <p:spPr>
          <a:xfrm>
            <a:off x="911424" y="3541425"/>
            <a:ext cx="1051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очень плохо для производительности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inference)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5B211-6231-42AA-97B5-F2EBF1D0E2F7}"/>
              </a:ext>
            </a:extLst>
          </p:cNvPr>
          <p:cNvSpPr txBox="1"/>
          <p:nvPr/>
        </p:nvSpPr>
        <p:spPr>
          <a:xfrm>
            <a:off x="911424" y="4909577"/>
            <a:ext cx="104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реальном применении нужно делать «разумно»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2135559" y="78510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244709"/>
            <a:ext cx="118566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AdaBoost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Gradient Boosting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голосования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Bagging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Bootstrapping: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Random Forest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Stacking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418018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Команда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&gt;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Отдельные Исполнители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BA53C7D-EB95-4818-9896-F4F7C8EA001E}"/>
              </a:ext>
            </a:extLst>
          </p:cNvPr>
          <p:cNvSpPr/>
          <p:nvPr/>
        </p:nvSpPr>
        <p:spPr>
          <a:xfrm>
            <a:off x="623392" y="2105295"/>
            <a:ext cx="1080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 Neue"/>
              </a:rPr>
              <a:t>And there came a day unlike any other, when earth's mightiest heroes were united against a common threat! On that day the Avengers were born!  </a:t>
            </a:r>
          </a:p>
          <a:p>
            <a:r>
              <a:rPr lang="en-US" sz="2400" i="1" dirty="0">
                <a:solidFill>
                  <a:schemeClr val="bg1"/>
                </a:solidFill>
                <a:latin typeface="Helvetica Neue"/>
              </a:rPr>
              <a:t>To fight the foes no single hero could withstand!</a:t>
            </a:r>
            <a:r>
              <a:rPr lang="en-US" sz="2400" dirty="0">
                <a:solidFill>
                  <a:schemeClr val="bg1"/>
                </a:solidFill>
                <a:latin typeface="Helvetica Neue"/>
              </a:rPr>
              <a:t> 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n... AVENGERS ASSEMBLE!!! | Marvel wallpaper, Marvel quotes, Avengers  quotes">
            <a:extLst>
              <a:ext uri="{FF2B5EF4-FFF2-40B4-BE49-F238E27FC236}">
                <a16:creationId xmlns:a16="http://schemas.microsoft.com/office/drawing/2014/main" id="{2021A961-06EB-4A66-A433-05DD42A40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t="6845" r="21334" b="8326"/>
          <a:stretch/>
        </p:blipFill>
        <p:spPr bwMode="auto">
          <a:xfrm>
            <a:off x="1916115" y="3320563"/>
            <a:ext cx="230425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engers Assemble Wallpapers - Wallpaper Cave">
            <a:extLst>
              <a:ext uri="{FF2B5EF4-FFF2-40B4-BE49-F238E27FC236}">
                <a16:creationId xmlns:a16="http://schemas.microsoft.com/office/drawing/2014/main" id="{AA9F9E37-B35B-4303-AF9E-BF54E4ED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284278"/>
            <a:ext cx="460851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767408" y="1912060"/>
            <a:ext cx="103691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Базовые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«предсказатели» строятся последовательно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Мы пытаемся уменьшить систематическую ошибку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underfitting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комбинированного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«предсказателя»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01BDA1F-EB0E-4D36-A589-6143BD40A9F3}"/>
              </a:ext>
            </a:extLst>
          </p:cNvPr>
          <p:cNvSpPr/>
          <p:nvPr/>
        </p:nvSpPr>
        <p:spPr>
          <a:xfrm>
            <a:off x="335360" y="4647406"/>
            <a:ext cx="115356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Мотивация состоит в том, чтобы объединить несколько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слабых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предсказателей для создания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мощного ансамбля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Адаптивный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tr-TR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 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 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2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42" y="596276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Adaptive Boosting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B7D9F6A-A4B4-4512-A935-CBE9AAA02B35}"/>
                  </a:ext>
                </a:extLst>
              </p:cNvPr>
              <p:cNvSpPr/>
              <p:nvPr/>
            </p:nvSpPr>
            <p:spPr>
              <a:xfrm>
                <a:off x="817211" y="1489376"/>
                <a:ext cx="4811914" cy="622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B7D9F6A-A4B4-4512-A935-CBE9AAA02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11" y="1489376"/>
                <a:ext cx="4811914" cy="622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7ADFB9C-6F02-40A0-A80A-9DFFAC5B57E3}"/>
                  </a:ext>
                </a:extLst>
              </p:cNvPr>
              <p:cNvSpPr/>
              <p:nvPr/>
            </p:nvSpPr>
            <p:spPr>
              <a:xfrm>
                <a:off x="5814251" y="1445261"/>
                <a:ext cx="17959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:(−1,1)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7ADFB9C-6F02-40A0-A80A-9DFFAC5B5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251" y="1445261"/>
                <a:ext cx="1795960" cy="584775"/>
              </a:xfrm>
              <a:prstGeom prst="rect">
                <a:avLst/>
              </a:prstGeom>
              <a:blipFill>
                <a:blip r:embed="rId5"/>
                <a:stretch>
                  <a:fillRect r="-56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F114DB95-2D7E-452E-8CB1-4DED72D68A07}"/>
              </a:ext>
            </a:extLst>
          </p:cNvPr>
          <p:cNvGrpSpPr/>
          <p:nvPr/>
        </p:nvGrpSpPr>
        <p:grpSpPr>
          <a:xfrm>
            <a:off x="9142897" y="2019665"/>
            <a:ext cx="2728153" cy="2128731"/>
            <a:chOff x="5076056" y="1738122"/>
            <a:chExt cx="1570527" cy="1161693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C67FED3F-61C8-4B17-8794-C3CE2849B459}"/>
                </a:ext>
              </a:extLst>
            </p:cNvPr>
            <p:cNvSpPr/>
            <p:nvPr/>
          </p:nvSpPr>
          <p:spPr>
            <a:xfrm>
              <a:off x="5562140" y="173812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54563F57-D559-4D6D-ACF6-0E69DF8F6A2C}"/>
                </a:ext>
              </a:extLst>
            </p:cNvPr>
            <p:cNvSpPr/>
            <p:nvPr/>
          </p:nvSpPr>
          <p:spPr>
            <a:xfrm>
              <a:off x="5076056" y="223873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223484B0-C25E-46C2-B3A5-24102BD793B0}"/>
                </a:ext>
              </a:extLst>
            </p:cNvPr>
            <p:cNvSpPr/>
            <p:nvPr/>
          </p:nvSpPr>
          <p:spPr>
            <a:xfrm>
              <a:off x="5901917" y="177281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F49A4343-AC61-4CAD-8B95-35F494025081}"/>
                </a:ext>
              </a:extLst>
            </p:cNvPr>
            <p:cNvSpPr/>
            <p:nvPr/>
          </p:nvSpPr>
          <p:spPr>
            <a:xfrm rot="6602461" flipH="1">
              <a:off x="6418835" y="179648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BCEC11E5-1C0A-41DA-A525-C8E91114CBD4}"/>
                </a:ext>
              </a:extLst>
            </p:cNvPr>
            <p:cNvSpPr/>
            <p:nvPr/>
          </p:nvSpPr>
          <p:spPr>
            <a:xfrm rot="6602461" flipH="1">
              <a:off x="6466583" y="26233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059A4EBC-B863-4BD2-8BE4-D2D0FDE909C4}"/>
                </a:ext>
              </a:extLst>
            </p:cNvPr>
            <p:cNvSpPr/>
            <p:nvPr/>
          </p:nvSpPr>
          <p:spPr>
            <a:xfrm rot="17671915" flipH="1">
              <a:off x="5501319" y="236737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83887CEF-B714-46B1-85F8-A63A56559F30}"/>
                </a:ext>
              </a:extLst>
            </p:cNvPr>
            <p:cNvSpPr/>
            <p:nvPr/>
          </p:nvSpPr>
          <p:spPr>
            <a:xfrm rot="17671915" flipH="1">
              <a:off x="5861384" y="227693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2FD9BEDA-D432-4FA1-AF72-FCF1BF20C114}"/>
                </a:ext>
              </a:extLst>
            </p:cNvPr>
            <p:cNvSpPr/>
            <p:nvPr/>
          </p:nvSpPr>
          <p:spPr>
            <a:xfrm rot="17671915" flipH="1">
              <a:off x="5441596" y="271981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D27AF03C-11FA-4061-A28F-572FAF2A811C}"/>
                </a:ext>
              </a:extLst>
            </p:cNvPr>
            <p:cNvSpPr/>
            <p:nvPr/>
          </p:nvSpPr>
          <p:spPr>
            <a:xfrm>
              <a:off x="6134511" y="204597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8A18C9B0-AD76-448C-B2DC-525823AFAC76}"/>
                </a:ext>
              </a:extLst>
            </p:cNvPr>
            <p:cNvSpPr/>
            <p:nvPr/>
          </p:nvSpPr>
          <p:spPr>
            <a:xfrm>
              <a:off x="5076056" y="268348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75F22B6-5BFF-4B3F-99B9-177B67A98137}"/>
                  </a:ext>
                </a:extLst>
              </p:cNvPr>
              <p:cNvSpPr/>
              <p:nvPr/>
            </p:nvSpPr>
            <p:spPr>
              <a:xfrm>
                <a:off x="904371" y="2096879"/>
                <a:ext cx="57780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Зададим начальные веса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bg1"/>
                            </a:solidFill>
                            <a:latin typeface="IBM Plex Mono" panose="020B0509050203000203" pitchFamily="49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75F22B6-5BFF-4B3F-99B9-177B67A98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71" y="2096879"/>
                <a:ext cx="5778051" cy="461665"/>
              </a:xfrm>
              <a:prstGeom prst="rect">
                <a:avLst/>
              </a:prstGeom>
              <a:blipFill>
                <a:blip r:embed="rId6"/>
                <a:stretch>
                  <a:fillRect l="-1582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61513D6-BF08-4706-A8EE-21914ED5EA62}"/>
                  </a:ext>
                </a:extLst>
              </p:cNvPr>
              <p:cNvSpPr/>
              <p:nvPr/>
            </p:nvSpPr>
            <p:spPr>
              <a:xfrm>
                <a:off x="929126" y="2537561"/>
                <a:ext cx="7659072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Пусть веса будут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61513D6-BF08-4706-A8EE-21914ED5E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26" y="2537561"/>
                <a:ext cx="7659072" cy="615874"/>
              </a:xfrm>
              <a:prstGeom prst="rect">
                <a:avLst/>
              </a:prstGeom>
              <a:blipFill>
                <a:blip r:embed="rId7"/>
                <a:stretch>
                  <a:fillRect l="-1193" b="-6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104C42D6-816F-4447-9779-B8BF8101E78F}"/>
                  </a:ext>
                </a:extLst>
              </p:cNvPr>
              <p:cNvSpPr/>
              <p:nvPr/>
            </p:nvSpPr>
            <p:spPr>
              <a:xfrm>
                <a:off x="6803513" y="2070363"/>
                <a:ext cx="2292254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104C42D6-816F-4447-9779-B8BF8101E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13" y="2070363"/>
                <a:ext cx="2292254" cy="462947"/>
              </a:xfrm>
              <a:prstGeom prst="rect">
                <a:avLst/>
              </a:prstGeom>
              <a:blipFill>
                <a:blip r:embed="rId8"/>
                <a:stretch>
                  <a:fillRect l="-20479" t="-130263" b="-19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EA3A327-5178-4BB2-8753-DA0BCA51B4F6}"/>
                  </a:ext>
                </a:extLst>
              </p:cNvPr>
              <p:cNvSpPr/>
              <p:nvPr/>
            </p:nvSpPr>
            <p:spPr>
              <a:xfrm>
                <a:off x="1705044" y="2954237"/>
                <a:ext cx="67001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простой классификатор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Порог по одному параметру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вертикальный или горизонтальный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EA3A327-5178-4BB2-8753-DA0BCA51B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44" y="2954237"/>
                <a:ext cx="6700175" cy="1200329"/>
              </a:xfrm>
              <a:prstGeom prst="rect">
                <a:avLst/>
              </a:prstGeom>
              <a:blipFill>
                <a:blip r:embed="rId9"/>
                <a:stretch>
                  <a:fillRect l="-1456" t="-4569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BB265055-5614-478D-B41B-D16057382085}"/>
              </a:ext>
            </a:extLst>
          </p:cNvPr>
          <p:cNvSpPr/>
          <p:nvPr/>
        </p:nvSpPr>
        <p:spPr>
          <a:xfrm>
            <a:off x="762728" y="4505632"/>
            <a:ext cx="3901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t in range (T):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FE5810E-67D9-484A-9BD5-E54039CFCBE6}"/>
                  </a:ext>
                </a:extLst>
              </p:cNvPr>
              <p:cNvSpPr/>
              <p:nvPr/>
            </p:nvSpPr>
            <p:spPr>
              <a:xfrm>
                <a:off x="1381891" y="5012514"/>
                <a:ext cx="7101944" cy="503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такой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AFE5810E-67D9-484A-9BD5-E54039CFC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91" y="5012514"/>
                <a:ext cx="7101944" cy="503792"/>
              </a:xfrm>
              <a:prstGeom prst="rect">
                <a:avLst/>
              </a:prstGeom>
              <a:blipFill>
                <a:blip r:embed="rId10"/>
                <a:stretch>
                  <a:fillRect l="-1373" t="-118072" b="-171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F5F950-DF69-4E0D-A7C0-FE0292C853CE}"/>
                  </a:ext>
                </a:extLst>
              </p:cNvPr>
              <p:cNvSpPr txBox="1"/>
              <p:nvPr/>
            </p:nvSpPr>
            <p:spPr>
              <a:xfrm>
                <a:off x="8577087" y="5003410"/>
                <a:ext cx="1695708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F5F950-DF69-4E0D-A7C0-FE0292C85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087" y="5003410"/>
                <a:ext cx="1695708" cy="4255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0CDAE2BF-FB44-488F-9715-87DC11303EF7}"/>
                  </a:ext>
                </a:extLst>
              </p:cNvPr>
              <p:cNvSpPr/>
              <p:nvPr/>
            </p:nvSpPr>
            <p:spPr>
              <a:xfrm>
                <a:off x="1375981" y="5550787"/>
                <a:ext cx="72362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добавить в решение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0CDAE2BF-FB44-488F-9715-87DC1130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5550787"/>
                <a:ext cx="7236259" cy="461665"/>
              </a:xfrm>
              <a:prstGeom prst="rect">
                <a:avLst/>
              </a:prstGeom>
              <a:blipFill>
                <a:blip r:embed="rId12"/>
                <a:stretch>
                  <a:fillRect l="-1348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88D70AA1-017D-4F2C-92EB-F8C051AF8C02}"/>
                  </a:ext>
                </a:extLst>
              </p:cNvPr>
              <p:cNvSpPr/>
              <p:nvPr/>
            </p:nvSpPr>
            <p:spPr>
              <a:xfrm>
                <a:off x="8577087" y="5424173"/>
                <a:ext cx="3054681" cy="681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l-GR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88D70AA1-017D-4F2C-92EB-F8C051AF8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087" y="5424173"/>
                <a:ext cx="3054681" cy="6815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6EBAE85E-6933-4CE1-B737-BA562AF71576}"/>
                  </a:ext>
                </a:extLst>
              </p:cNvPr>
              <p:cNvSpPr/>
              <p:nvPr/>
            </p:nvSpPr>
            <p:spPr>
              <a:xfrm>
                <a:off x="1369200" y="6077014"/>
                <a:ext cx="7162195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обновить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baseline="-25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6EBAE85E-6933-4CE1-B737-BA562AF71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00" y="6077014"/>
                <a:ext cx="7162195" cy="486672"/>
              </a:xfrm>
              <a:prstGeom prst="rect">
                <a:avLst/>
              </a:prstGeom>
              <a:blipFill>
                <a:blip r:embed="rId14"/>
                <a:stretch>
                  <a:fillRect l="-1362" t="-6250" b="-2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3FF8179E-6D06-4617-8E7A-47A66C778BBA}"/>
                  </a:ext>
                </a:extLst>
              </p:cNvPr>
              <p:cNvSpPr/>
              <p:nvPr/>
            </p:nvSpPr>
            <p:spPr>
              <a:xfrm>
                <a:off x="8588198" y="6048396"/>
                <a:ext cx="256998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3FF8179E-6D06-4617-8E7A-47A66C778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198" y="6048396"/>
                <a:ext cx="2569980" cy="462947"/>
              </a:xfrm>
              <a:prstGeom prst="rect">
                <a:avLst/>
              </a:prstGeom>
              <a:blipFill>
                <a:blip r:embed="rId15"/>
                <a:stretch>
                  <a:fillRect l="-18527" t="-130263" b="-19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ECD805E8-5FC6-4F51-AAC2-DE89C303777C}"/>
              </a:ext>
            </a:extLst>
          </p:cNvPr>
          <p:cNvCxnSpPr>
            <a:cxnSpLocks/>
          </p:cNvCxnSpPr>
          <p:nvPr/>
        </p:nvCxnSpPr>
        <p:spPr>
          <a:xfrm>
            <a:off x="8994309" y="1854590"/>
            <a:ext cx="20725" cy="2256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6B432A60-D1FB-4544-B7A2-BF25ED30D767}"/>
              </a:ext>
            </a:extLst>
          </p:cNvPr>
          <p:cNvCxnSpPr>
            <a:cxnSpLocks/>
          </p:cNvCxnSpPr>
          <p:nvPr/>
        </p:nvCxnSpPr>
        <p:spPr>
          <a:xfrm flipH="1">
            <a:off x="9142897" y="1854590"/>
            <a:ext cx="25844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C0B0B4E1-D642-4B07-AAC1-968E10DA4D9E}"/>
                  </a:ext>
                </a:extLst>
              </p:cNvPr>
              <p:cNvSpPr/>
              <p:nvPr/>
            </p:nvSpPr>
            <p:spPr>
              <a:xfrm>
                <a:off x="921746" y="4023886"/>
                <a:ext cx="74298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комбинированное решение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C0B0B4E1-D642-4B07-AAC1-968E10DA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46" y="4023886"/>
                <a:ext cx="7429871" cy="461665"/>
              </a:xfrm>
              <a:prstGeom prst="rect">
                <a:avLst/>
              </a:prstGeom>
              <a:blipFill>
                <a:blip r:embed="rId16"/>
                <a:stretch>
                  <a:fillRect l="-164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3216 0.00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04 0.3289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5" grpId="0"/>
      <p:bldP spid="46" grpId="0"/>
      <p:bldP spid="3" grpId="0"/>
      <p:bldP spid="5" grpId="0"/>
      <p:bldP spid="59" grpId="0"/>
      <p:bldP spid="6" grpId="0"/>
      <p:bldP spid="60" grpId="0"/>
      <p:bldP spid="7" grpId="0"/>
      <p:bldP spid="61" grpId="0"/>
      <p:bldP spid="62" grpId="0"/>
      <p:bldP spid="63" grpId="0"/>
      <p:bldP spid="64" grpId="0"/>
      <p:bldP spid="65" grpId="0"/>
      <p:bldP spid="7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15122</TotalTime>
  <Words>2894</Words>
  <Application>Microsoft Office PowerPoint</Application>
  <PresentationFormat>Широкоэкранный</PresentationFormat>
  <Paragraphs>809</Paragraphs>
  <Slides>52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Helvetica Neue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Мотивация</vt:lpstr>
      <vt:lpstr>Методы Бустинга</vt:lpstr>
      <vt:lpstr>Презентация PowerPoint</vt:lpstr>
      <vt:lpstr>AdaBoost: Adaptive Boosting</vt:lpstr>
      <vt:lpstr>AdaBoost: Пример</vt:lpstr>
      <vt:lpstr>AdaBoost: Пример в GIF</vt:lpstr>
      <vt:lpstr>AdaBoost: связь с деревьями решений</vt:lpstr>
      <vt:lpstr>AdaBoost</vt:lpstr>
      <vt:lpstr>Презентация PowerPoint</vt:lpstr>
      <vt:lpstr>Презентация PowerPoint</vt:lpstr>
      <vt:lpstr>AdaBoost</vt:lpstr>
      <vt:lpstr>Презентация PowerPoint</vt:lpstr>
      <vt:lpstr>Gradient Boosting </vt:lpstr>
      <vt:lpstr>Gradient Boosting : Алгоритм</vt:lpstr>
      <vt:lpstr>Gradient Boosting : Пример </vt:lpstr>
      <vt:lpstr>Gradient Boosting : Классификация </vt:lpstr>
      <vt:lpstr>Gradient Boosting: связь с деревьями решений</vt:lpstr>
      <vt:lpstr>Gradient Boosting</vt:lpstr>
      <vt:lpstr>Презентация PowerPoint</vt:lpstr>
      <vt:lpstr>Презентация PowerPoint</vt:lpstr>
      <vt:lpstr>Gradient Boosting</vt:lpstr>
      <vt:lpstr>Gradient Boosting</vt:lpstr>
      <vt:lpstr>Презентация PowerPoint</vt:lpstr>
      <vt:lpstr>Мотивация</vt:lpstr>
      <vt:lpstr>Методы усреднения</vt:lpstr>
      <vt:lpstr>Презентация PowerPoint</vt:lpstr>
      <vt:lpstr>Презентация PowerPoint</vt:lpstr>
      <vt:lpstr>Bagging: Bootstrap aggregating</vt:lpstr>
      <vt:lpstr>Bagging: Bootstrap aggregating</vt:lpstr>
      <vt:lpstr>Bagging: Bootstrap aggregating</vt:lpstr>
      <vt:lpstr>Презентация PowerPoint</vt:lpstr>
      <vt:lpstr>Презентация PowerPoint</vt:lpstr>
      <vt:lpstr>Random Forest Случайный Лес</vt:lpstr>
      <vt:lpstr>Random Forest</vt:lpstr>
      <vt:lpstr>Random Forest</vt:lpstr>
      <vt:lpstr>Презентация PowerPoint</vt:lpstr>
      <vt:lpstr>Random Forest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608</cp:revision>
  <dcterms:created xsi:type="dcterms:W3CDTF">2019-05-20T04:53:11Z</dcterms:created>
  <dcterms:modified xsi:type="dcterms:W3CDTF">2022-05-04T19:37:59Z</dcterms:modified>
</cp:coreProperties>
</file>